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E_BE01652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44"/>
  </p:notesMasterIdLst>
  <p:handoutMasterIdLst>
    <p:handoutMasterId r:id="rId45"/>
  </p:handoutMasterIdLst>
  <p:sldIdLst>
    <p:sldId id="313" r:id="rId5"/>
    <p:sldId id="330" r:id="rId6"/>
    <p:sldId id="322" r:id="rId7"/>
    <p:sldId id="306" r:id="rId8"/>
    <p:sldId id="308" r:id="rId9"/>
    <p:sldId id="335" r:id="rId10"/>
    <p:sldId id="326" r:id="rId11"/>
    <p:sldId id="327" r:id="rId12"/>
    <p:sldId id="329" r:id="rId13"/>
    <p:sldId id="318" r:id="rId14"/>
    <p:sldId id="328" r:id="rId15"/>
    <p:sldId id="336" r:id="rId16"/>
    <p:sldId id="333" r:id="rId17"/>
    <p:sldId id="345" r:id="rId18"/>
    <p:sldId id="352" r:id="rId19"/>
    <p:sldId id="294" r:id="rId20"/>
    <p:sldId id="340" r:id="rId21"/>
    <p:sldId id="331" r:id="rId22"/>
    <p:sldId id="309" r:id="rId23"/>
    <p:sldId id="344" r:id="rId24"/>
    <p:sldId id="346" r:id="rId25"/>
    <p:sldId id="354" r:id="rId26"/>
    <p:sldId id="356" r:id="rId27"/>
    <p:sldId id="342" r:id="rId28"/>
    <p:sldId id="349" r:id="rId29"/>
    <p:sldId id="343" r:id="rId30"/>
    <p:sldId id="362" r:id="rId31"/>
    <p:sldId id="359" r:id="rId32"/>
    <p:sldId id="347" r:id="rId33"/>
    <p:sldId id="350" r:id="rId34"/>
    <p:sldId id="317" r:id="rId35"/>
    <p:sldId id="363" r:id="rId36"/>
    <p:sldId id="348" r:id="rId37"/>
    <p:sldId id="360" r:id="rId38"/>
    <p:sldId id="351" r:id="rId39"/>
    <p:sldId id="361" r:id="rId40"/>
    <p:sldId id="312" r:id="rId41"/>
    <p:sldId id="341" r:id="rId42"/>
    <p:sldId id="325" r:id="rId4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9A8FE07B-652D-400C-831D-CE190ADD0DEF}" name="Ivan Lazo Monroy" initials="IM" userId="S::ivan.lazo@fundacion-jala.org::5020b6af-ca12-481f-aa93-de11354435e1" providerId="AD"/>
  <p188:author id="{4CA28BEC-13B3-64E3-FE19-DB114A1D2F14}" name="Alvaro Quena Ajhuacho" initials="AA" userId="S::alvaro.quena@fundacion-jala.org::3d707815-ba63-4ea0-bad4-4f3ce681195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5F0D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32703-F4AC-AED4-CB72-8847117F79EA}" v="382" dt="2022-06-13T21:25:52.207"/>
    <p1510:client id="{0C795E80-05B1-40EF-AB71-008DAEBCB955}" v="86" dt="2022-05-06T19:26:02.134"/>
    <p1510:client id="{0F13990D-CCA6-E336-869A-770C6C7BEF5F}" v="4" dt="2022-05-10T02:25:13.963"/>
    <p1510:client id="{1860B291-F491-4123-8310-6232E731C238}" v="62" dt="2022-05-10T19:36:43.360"/>
    <p1510:client id="{2181A246-6E05-4D42-9809-B04F9231B721}" v="14" dt="2022-05-09T22:03:27.519"/>
    <p1510:client id="{29173A7B-26E7-4A01-A952-753BE28CA2B0}" v="18" dt="2022-05-09T02:40:16.017"/>
    <p1510:client id="{2A177AFA-EB45-46FE-BA7A-E793B5AC4EDE}" v="6" dt="2022-05-06T13:26:03.463"/>
    <p1510:client id="{2DC97743-697F-DB86-8967-C83C2750C408}" v="33" dt="2022-05-06T20:46:38.970"/>
    <p1510:client id="{2DD1CDE0-43FB-4CC1-93BF-05313A7AAC6A}" v="29" dt="2022-05-06T21:01:57.706"/>
    <p1510:client id="{307D44F0-660F-433F-BF6D-2CB92096F69D}" v="159" dt="2022-06-14T16:37:57.291"/>
    <p1510:client id="{33348C18-F69E-4049-A604-E2989E0D5A4A}" v="53" dt="2022-05-05T20:07:19.287"/>
    <p1510:client id="{38A2873F-0DD3-41C0-A080-9C64482462C4}" v="15" dt="2022-05-09T22:49:59.735"/>
    <p1510:client id="{3947A204-36A9-410E-BEAD-BA8602A17073}" v="246" dt="2022-05-05T21:02:06.515"/>
    <p1510:client id="{41DB5D44-44E0-7AAE-7E7A-B358B653E8D9}" v="26" dt="2022-06-13T21:09:49.809"/>
    <p1510:client id="{434F6D59-4234-A6CB-8C21-981C4112EAE6}" v="28" dt="2022-06-13T19:22:40.411"/>
    <p1510:client id="{4474A559-14EC-4CA6-8FDF-B4CA330C5DB6}" v="233" dt="2022-05-06T21:23:18.678"/>
    <p1510:client id="{447CEFF6-658A-4B7B-90E3-4A22FCBE3009}" v="53" dt="2022-05-05T20:58:24.532"/>
    <p1510:client id="{4630411E-E21B-942C-F0E1-BC3C1BD18020}" v="1" dt="2022-06-14T20:21:56.911"/>
    <p1510:client id="{46A3E82E-F60C-4E06-8F78-02937E463F3F}" v="55" dt="2022-06-13T21:37:23.082"/>
    <p1510:client id="{4A86762F-B12A-B609-A167-738554D9B423}" v="30" dt="2022-06-13T21:09:42.397"/>
    <p1510:client id="{4B42475A-A265-4487-92EA-2F9093892D3A}" v="2" dt="2022-05-10T19:42:07.952"/>
    <p1510:client id="{4DACFA57-2D45-4D31-8BCB-094EC4374B2B}" v="42" dt="2022-05-10T02:26:17.555"/>
    <p1510:client id="{4F05D9D8-639C-40B6-835E-4A703850B3F6}" v="153" dt="2022-05-06T20:33:19.269"/>
    <p1510:client id="{4F4BCB4E-1505-48F6-8A92-58096ED1A8FA}" v="28" dt="2022-05-10T20:07:59.186"/>
    <p1510:client id="{51B0165C-D30E-2E10-4EEB-A28D01C88C50}" v="10" dt="2022-05-10T17:01:38.503"/>
    <p1510:client id="{54A22300-B90E-4381-8AB8-D9F770AF6669}" v="14" dt="2022-05-06T20:32:41.836"/>
    <p1510:client id="{5572C547-1496-4A0D-B3BF-3D5DC3D6F428}" v="99" dt="2022-06-13T17:39:24.862"/>
    <p1510:client id="{58DCED8E-A769-46D6-BDD1-1447D554D37E}" v="6" dt="2022-05-10T19:25:50.912"/>
    <p1510:client id="{591399B1-1F85-4A24-8F56-5C2BB52F6068}" v="43" dt="2022-06-14T14:54:53.871"/>
    <p1510:client id="{5D6B69B2-DA94-4A00-A56C-D70CEA5CDF32}" v="6" dt="2022-05-10T19:40:54.798"/>
    <p1510:client id="{5E209250-F131-EF64-B999-069FBA6376C0}" v="179" dt="2022-06-13T19:10:52.425"/>
    <p1510:client id="{608B48B5-0884-1DCF-977F-A96FC76ADF76}" v="9" dt="2022-05-09T22:50:26.427"/>
    <p1510:client id="{6186E51A-638D-4533-FC76-561EF960F823}" v="421" dt="2022-05-06T21:02:39.618"/>
    <p1510:client id="{6212C755-74DD-435A-840B-6DA33ECAF6CD}" v="527" dt="2022-05-05T20:08:03.410"/>
    <p1510:client id="{6384681F-0B34-45B6-91A8-9CC2B609703E}" v="95" dt="2022-05-06T19:25:01.467"/>
    <p1510:client id="{67E05C7D-2824-401B-9DEC-FA07F76161B3}" v="55" dt="2022-06-13T21:02:27.056"/>
    <p1510:client id="{6873453D-8F3C-4B37-9E86-35BF43FD7FB1}" v="87" dt="2022-06-13T15:58:16.071"/>
    <p1510:client id="{6BEAABF0-A5CA-4E74-B70B-41E8FE667C95}" v="10" dt="2022-06-14T03:03:33.215"/>
    <p1510:client id="{6C6D5B9D-5FF2-4018-B3B5-46D9495A8BF8}" v="453" dt="2022-05-05T20:14:35.636"/>
    <p1510:client id="{6E7E3FE4-ECD4-49BD-B331-FAB5A692D51F}" v="6" dt="2022-05-09T01:12:09.210"/>
    <p1510:client id="{6EB5B04A-77C1-4025-A222-E0D859209A0F}" v="16" dt="2022-06-14T17:37:50.466"/>
    <p1510:client id="{7739FDE7-7FAE-4338-B806-1F03CF085795}" v="83" dt="2022-05-06T20:32:05.514"/>
    <p1510:client id="{79504A30-43D9-4BD7-8E54-D0A816BEC726}" v="19" dt="2022-05-05T19:34:39.346"/>
    <p1510:client id="{7DB8B72F-21AC-6152-B652-522502B9AC49}" v="206" dt="2022-06-13T22:48:22.326"/>
    <p1510:client id="{81E523BF-645B-476C-93F5-9748806E7A55}" v="37" dt="2022-06-13T16:58:08.676"/>
    <p1510:client id="{82F14DEA-F11C-404C-82F6-3F38AE0E2A01}" v="50" dt="2022-06-14T18:51:46.443"/>
    <p1510:client id="{834B9863-5EDA-40A4-9AF8-5BC18AD15986}" v="61" dt="2022-05-06T19:38:10.714"/>
    <p1510:client id="{83BEFBD0-780C-40A0-9C83-B3DC55219D53}" v="765" dt="2022-05-06T20:44:40.237"/>
    <p1510:client id="{85DED081-C5C8-414A-987C-BAE466BB0CA1}" v="426" dt="2022-05-06T02:01:33.804"/>
    <p1510:client id="{870F0278-AB2B-45A2-93C2-48324DE6102B}" v="13" dt="2022-05-09T19:09:18.025"/>
    <p1510:client id="{90E36CF9-8BB1-4B7C-1525-1FCBF3F73B24}" v="6" dt="2022-06-13T17:18:41.310"/>
    <p1510:client id="{92AB95AC-AD15-49D2-A009-2DBF3D8D8A25}" v="38" dt="2022-06-13T17:25:31.997"/>
    <p1510:client id="{93E17E73-121A-4CD8-9DFA-3FC38EAC3453}" v="13" dt="2022-06-14T20:55:09.843"/>
    <p1510:client id="{9686B1DB-63A9-422B-9B9C-4BD2047EB55E}" v="129" dt="2022-05-06T14:13:29.359"/>
    <p1510:client id="{981835EF-C753-DA13-9462-FCF791A9FB6B}" v="28" dt="2022-06-14T19:55:22.809"/>
    <p1510:client id="{99A4ACC8-8AC9-CA16-C032-E7DF374D541C}" v="11" dt="2022-06-13T20:45:28.320"/>
    <p1510:client id="{99EF0617-0875-F66E-73E9-9D03196D8C2C}" v="1" dt="2022-06-14T19:48:59.301"/>
    <p1510:client id="{9A14D6B2-F276-4101-BB75-E20CC30D7E90}" v="39" dt="2022-05-06T19:45:10.963"/>
    <p1510:client id="{9B079F2A-979B-4EAF-9637-C74720FC39E9}" v="15" dt="2022-05-09T16:28:08.217"/>
    <p1510:client id="{9F803CAC-BEA2-DD89-8554-16E4DBE90C34}" v="39" dt="2022-06-13T20:35:58.879"/>
    <p1510:client id="{AEEAA401-9D08-AEB8-902D-1D0D1F0C731C}" v="6" dt="2022-05-06T03:03:46.636"/>
    <p1510:client id="{B24A0CE0-E69A-4DE1-3905-6A76DA904E9F}" v="232" dt="2022-05-06T03:07:11.085"/>
    <p1510:client id="{B48356D6-AA07-4877-9357-1463352A76D9}" v="36" dt="2022-05-10T19:22:57.543"/>
    <p1510:client id="{B6D39563-E847-4915-A203-01541421E836}" v="90" dt="2022-05-06T20:21:04.172"/>
    <p1510:client id="{BAFCF34D-E5CF-43AC-96A2-095A71555A5F}" v="2" dt="2022-06-13T22:08:06.876"/>
    <p1510:client id="{BD92D267-1EA6-4866-A3E8-4329F62BE47C}" v="87" dt="2022-05-05T14:52:41.425"/>
    <p1510:client id="{BF717DE0-3CDA-4D4A-8417-5256F7EC8620}" v="108" dt="2022-05-05T22:45:45.785"/>
    <p1510:client id="{C35BFEF8-69AC-331B-ECCC-267A70002338}" v="16" dt="2022-05-06T14:16:20.874"/>
    <p1510:client id="{C6CAF5CF-8977-4958-8AF6-82E7B8E9E62A}" v="9" dt="2022-05-10T19:58:41.069"/>
    <p1510:client id="{C8D375D6-A6C5-8AF4-334D-68B9623EFB58}" v="29" dt="2022-05-10T19:36:53.853"/>
    <p1510:client id="{CA52D430-9BB6-4E9C-ADF5-87E20DA2494B}" v="1" dt="2022-05-10T04:12:11.224"/>
    <p1510:client id="{CBEB5949-C723-4C3B-871E-B88009DF731F}" v="545" dt="2022-06-14T20:06:23.332"/>
    <p1510:client id="{CC557915-C9F1-41F7-A791-5B0CE64753AA}" v="1" dt="2022-05-10T19:39:06.585"/>
    <p1510:client id="{CDA7EE4A-C7A2-4DCF-B343-D0FD490A5F41}" v="43" dt="2022-06-14T19:46:56.520"/>
    <p1510:client id="{D730250F-FB22-4D46-94E6-C494DB2576B2}" v="1" dt="2022-05-05T14:18:20.981"/>
    <p1510:client id="{D8F1F430-344B-4999-B356-DA9B932DD014}" v="37" dt="2022-05-05T21:14:19.335"/>
    <p1510:client id="{DA1A8077-A505-42F9-9DDE-C91ED1FCB772}" v="4" dt="2022-05-09T19:09:44.934"/>
    <p1510:client id="{E4D0487E-A53F-4BD1-BE0A-806DCC43A85E}" v="7" dt="2022-06-14T20:12:31.606"/>
    <p1510:client id="{E6B62E63-219E-FBE7-256C-E4BCBAB0E8A7}" v="14" dt="2022-05-05T20:47:28.849"/>
    <p1510:client id="{E955C729-D1DC-4367-ACE4-70CC30C54213}" v="6" dt="2022-05-06T19:37:38.444"/>
    <p1510:client id="{F168A5F2-2221-45C0-8F9C-26BBF51CB989}" v="30" dt="2022-05-05T14:45:05.926"/>
    <p1510:client id="{F2E6CE0D-229B-463D-B0B9-4A757C4378C6}" v="1" dt="2022-05-06T02:53:09.349"/>
    <p1510:client id="{F4B73CF6-5D0B-4690-CBDC-FE652978803B}" v="21" dt="2022-05-06T20:05:05.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92"/>
        <p:guide pos="7056"/>
        <p:guide orient="horz" pos="31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5E_BE016524.xml><?xml version="1.0" encoding="utf-8"?>
<p188:cmLst xmlns:a="http://schemas.openxmlformats.org/drawingml/2006/main" xmlns:r="http://schemas.openxmlformats.org/officeDocument/2006/relationships" xmlns:p188="http://schemas.microsoft.com/office/powerpoint/2018/8/main">
  <p188:cm id="{7144CCA6-4D55-4CAA-8D7E-CCB68A38B6E2}" authorId="{4CA28BEC-13B3-64E3-FE19-DB114A1D2F14}" created="2022-06-13T19:11:08.320">
    <pc:sldMkLst xmlns:pc="http://schemas.microsoft.com/office/powerpoint/2013/main/command">
      <pc:docMk/>
      <pc:sldMk cId="3187762468" sldId="350"/>
    </pc:sldMkLst>
    <p188:txBody>
      <a:bodyPr/>
      <a:lstStyle/>
      <a:p>
        <a:r>
          <a:rPr lang="en-US"/>
          <a:t>Graphql - Apollo Client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5878293-F3A4-4283-B929-138544CD84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A92944D-E8F3-4C07-BC07-7564C0842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D0BCF0-68F0-4F08-A0DE-34A7B09CDD8A}" type="datetime1">
              <a:rPr lang="es-ES" smtClean="0"/>
              <a:t>14/06/2022</a:t>
            </a:fld>
            <a:endParaRPr lang="es-ES"/>
          </a:p>
        </p:txBody>
      </p:sp>
      <p:sp>
        <p:nvSpPr>
          <p:cNvPr id="4" name="Marcador de pie de página 3">
            <a:extLst>
              <a:ext uri="{FF2B5EF4-FFF2-40B4-BE49-F238E27FC236}">
                <a16:creationId xmlns:a16="http://schemas.microsoft.com/office/drawing/2014/main" id="{2D9FA6F7-68B2-424B-B268-E53E978B01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944A6FC-7A09-4A3B-A8DC-039754AE8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351E68-59A0-4C4A-9786-65729D3BFFEF}" type="slidenum">
              <a:rPr lang="es-ES" smtClean="0"/>
              <a:t>‹#›</a:t>
            </a:fld>
            <a:endParaRPr lang="es-ES"/>
          </a:p>
        </p:txBody>
      </p:sp>
    </p:spTree>
    <p:extLst>
      <p:ext uri="{BB962C8B-B14F-4D97-AF65-F5344CB8AC3E}">
        <p14:creationId xmlns:p14="http://schemas.microsoft.com/office/powerpoint/2010/main" val="3733812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8D6EB-2321-4D52-AF70-FA1A2FACF03F}" type="datetime1">
              <a:rPr lang="es-ES" smtClean="0"/>
              <a:pPr/>
              <a:t>14/06/2022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ES" noProof="0" smtClean="0"/>
              <a:t>‹#›</a:t>
            </a:fld>
            <a:endParaRPr lang="es-ES"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2</a:t>
            </a:fld>
            <a:endParaRPr lang="es-ES"/>
          </a:p>
        </p:txBody>
      </p:sp>
    </p:spTree>
    <p:extLst>
      <p:ext uri="{BB962C8B-B14F-4D97-AF65-F5344CB8AC3E}">
        <p14:creationId xmlns:p14="http://schemas.microsoft.com/office/powerpoint/2010/main" val="253770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18</a:t>
            </a:fld>
            <a:endParaRPr lang="es-ES"/>
          </a:p>
        </p:txBody>
      </p:sp>
    </p:spTree>
    <p:extLst>
      <p:ext uri="{BB962C8B-B14F-4D97-AF65-F5344CB8AC3E}">
        <p14:creationId xmlns:p14="http://schemas.microsoft.com/office/powerpoint/2010/main" val="161808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19</a:t>
            </a:fld>
            <a:endParaRPr lang="es-ES"/>
          </a:p>
        </p:txBody>
      </p:sp>
    </p:spTree>
    <p:extLst>
      <p:ext uri="{BB962C8B-B14F-4D97-AF65-F5344CB8AC3E}">
        <p14:creationId xmlns:p14="http://schemas.microsoft.com/office/powerpoint/2010/main" val="214100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37</a:t>
            </a:fld>
            <a:endParaRPr lang="es-ES"/>
          </a:p>
        </p:txBody>
      </p:sp>
    </p:spTree>
    <p:extLst>
      <p:ext uri="{BB962C8B-B14F-4D97-AF65-F5344CB8AC3E}">
        <p14:creationId xmlns:p14="http://schemas.microsoft.com/office/powerpoint/2010/main" val="364727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38</a:t>
            </a:fld>
            <a:endParaRPr lang="es-ES"/>
          </a:p>
        </p:txBody>
      </p:sp>
    </p:spTree>
    <p:extLst>
      <p:ext uri="{BB962C8B-B14F-4D97-AF65-F5344CB8AC3E}">
        <p14:creationId xmlns:p14="http://schemas.microsoft.com/office/powerpoint/2010/main" val="387664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4</a:t>
            </a:fld>
            <a:endParaRPr lang="es-ES"/>
          </a:p>
        </p:txBody>
      </p:sp>
    </p:spTree>
    <p:extLst>
      <p:ext uri="{BB962C8B-B14F-4D97-AF65-F5344CB8AC3E}">
        <p14:creationId xmlns:p14="http://schemas.microsoft.com/office/powerpoint/2010/main" val="316487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5</a:t>
            </a:fld>
            <a:endParaRPr lang="es-ES"/>
          </a:p>
        </p:txBody>
      </p:sp>
    </p:spTree>
    <p:extLst>
      <p:ext uri="{BB962C8B-B14F-4D97-AF65-F5344CB8AC3E}">
        <p14:creationId xmlns:p14="http://schemas.microsoft.com/office/powerpoint/2010/main" val="198761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7</a:t>
            </a:fld>
            <a:endParaRPr lang="es-ES"/>
          </a:p>
        </p:txBody>
      </p:sp>
    </p:spTree>
    <p:extLst>
      <p:ext uri="{BB962C8B-B14F-4D97-AF65-F5344CB8AC3E}">
        <p14:creationId xmlns:p14="http://schemas.microsoft.com/office/powerpoint/2010/main" val="1681381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10000"/>
              </a:lnSpc>
              <a:spcBef>
                <a:spcPts val="1000"/>
              </a:spcBef>
            </a:pPr>
            <a:r>
              <a:rPr lang="en-US"/>
              <a:t>The service have six end points with the method POST to obtain the required data.</a:t>
            </a:r>
          </a:p>
          <a:p>
            <a:pPr>
              <a:lnSpc>
                <a:spcPct val="110000"/>
              </a:lnSpc>
              <a:spcBef>
                <a:spcPts val="1000"/>
              </a:spcBef>
            </a:pPr>
            <a:r>
              <a:rPr lang="en-US"/>
              <a:t>The reporting service extract data from the booking database, processes/cleans the data with pandas, and inserts the data into PostgreSQL. Finally, the data is cached to be processed with pandas to parse or visualize the clean data.</a:t>
            </a:r>
          </a:p>
          <a:p>
            <a:pPr>
              <a:lnSpc>
                <a:spcPct val="110000"/>
              </a:lnSpc>
              <a:spcBef>
                <a:spcPts val="1000"/>
              </a:spcBef>
            </a:pPr>
            <a:r>
              <a:rPr lang="en-US"/>
              <a:t>The ports of end points are “6003” with the local host.</a:t>
            </a:r>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8</a:t>
            </a:fld>
            <a:endParaRPr lang="es-ES"/>
          </a:p>
        </p:txBody>
      </p:sp>
    </p:spTree>
    <p:extLst>
      <p:ext uri="{BB962C8B-B14F-4D97-AF65-F5344CB8AC3E}">
        <p14:creationId xmlns:p14="http://schemas.microsoft.com/office/powerpoint/2010/main" val="82931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9</a:t>
            </a:fld>
            <a:endParaRPr lang="es-ES"/>
          </a:p>
        </p:txBody>
      </p:sp>
    </p:spTree>
    <p:extLst>
      <p:ext uri="{BB962C8B-B14F-4D97-AF65-F5344CB8AC3E}">
        <p14:creationId xmlns:p14="http://schemas.microsoft.com/office/powerpoint/2010/main" val="98872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11</a:t>
            </a:fld>
            <a:endParaRPr lang="es-ES"/>
          </a:p>
        </p:txBody>
      </p:sp>
    </p:spTree>
    <p:extLst>
      <p:ext uri="{BB962C8B-B14F-4D97-AF65-F5344CB8AC3E}">
        <p14:creationId xmlns:p14="http://schemas.microsoft.com/office/powerpoint/2010/main" val="418732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13</a:t>
            </a:fld>
            <a:endParaRPr lang="es-ES"/>
          </a:p>
        </p:txBody>
      </p:sp>
    </p:spTree>
    <p:extLst>
      <p:ext uri="{BB962C8B-B14F-4D97-AF65-F5344CB8AC3E}">
        <p14:creationId xmlns:p14="http://schemas.microsoft.com/office/powerpoint/2010/main" val="1203187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16</a:t>
            </a:fld>
            <a:endParaRPr lang="es-ES"/>
          </a:p>
        </p:txBody>
      </p:sp>
    </p:spTree>
    <p:extLst>
      <p:ext uri="{BB962C8B-B14F-4D97-AF65-F5344CB8AC3E}">
        <p14:creationId xmlns:p14="http://schemas.microsoft.com/office/powerpoint/2010/main" val="29137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contenid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ES"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a:t>
            </a:fld>
            <a:endParaRPr lang="es-ES"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1517"/>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ES" noProof="0" smtClean="0"/>
              <a:t>‹#›</a:t>
            </a:fld>
            <a:endParaRPr lang="es-ES"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ES" noProof="0"/>
              <a:t>3/9/20XX</a:t>
            </a:r>
          </a:p>
        </p:txBody>
      </p:sp>
      <p:sp>
        <p:nvSpPr>
          <p:cNvPr id="3" name="Marcador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ES" noProof="0"/>
              <a:t>Título de la presentación</a:t>
            </a:r>
          </a:p>
        </p:txBody>
      </p:sp>
      <p:sp>
        <p:nvSpPr>
          <p:cNvPr id="4" name="Marcador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ES" noProof="0" smtClean="0"/>
              <a:t>‹#›</a:t>
            </a:fld>
            <a:endParaRPr lang="es-ES"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ES" noProof="0" smtClean="0"/>
              <a:t>‹#›</a:t>
            </a:fld>
            <a:endParaRPr lang="es-ES"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ES" noProof="0" smtClean="0"/>
              <a:t>‹#›</a:t>
            </a:fld>
            <a:endParaRPr lang="es-ES"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65262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ES"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ES" noProof="0"/>
              <a:t>Título</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a:t>
            </a:fld>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933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a:t>
            </a:fld>
            <a:endParaRPr lang="es-ES"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ES"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ES" noProof="0" smtClean="0"/>
              <a:t>‹#›</a:t>
            </a:fld>
            <a:endParaRPr lang="es-ES"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ES" noProof="0"/>
              <a:t>Título</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ES" noProof="0" smtClean="0"/>
              <a:pPr rtl="0"/>
              <a:t>‹#›</a:t>
            </a:fld>
            <a:endParaRPr lang="es-ES"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ES" noProof="0" smtClean="0"/>
              <a:t>‹#›</a:t>
            </a:fld>
            <a:endParaRPr lang="es-ES"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5E_BE0165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1165-A85F-B3D2-7821-E8AB0F7787D6}"/>
              </a:ext>
            </a:extLst>
          </p:cNvPr>
          <p:cNvSpPr>
            <a:spLocks noGrp="1"/>
          </p:cNvSpPr>
          <p:nvPr>
            <p:ph type="ctrTitle"/>
          </p:nvPr>
        </p:nvSpPr>
        <p:spPr>
          <a:xfrm>
            <a:off x="1298448" y="594360"/>
            <a:ext cx="10005727" cy="2826661"/>
          </a:xfrm>
        </p:spPr>
        <p:txBody>
          <a:bodyPr/>
          <a:lstStyle/>
          <a:p>
            <a:pPr algn="ctr"/>
            <a:r>
              <a:rPr lang="en-GB"/>
              <a:t>Demo of  the Skynet </a:t>
            </a:r>
            <a:r>
              <a:rPr lang="en-GB" b="0">
                <a:ea typeface="+mj-lt"/>
                <a:cs typeface="+mj-lt"/>
              </a:rPr>
              <a:t>project</a:t>
            </a:r>
            <a:endParaRPr lang="en-GB" err="1"/>
          </a:p>
        </p:txBody>
      </p:sp>
      <p:sp>
        <p:nvSpPr>
          <p:cNvPr id="3" name="Subtitle 2">
            <a:extLst>
              <a:ext uri="{FF2B5EF4-FFF2-40B4-BE49-F238E27FC236}">
                <a16:creationId xmlns:a16="http://schemas.microsoft.com/office/drawing/2014/main" id="{8967D032-B38D-C552-9EB0-723721830BFB}"/>
              </a:ext>
            </a:extLst>
          </p:cNvPr>
          <p:cNvSpPr>
            <a:spLocks noGrp="1"/>
          </p:cNvSpPr>
          <p:nvPr>
            <p:ph type="subTitle" idx="1"/>
          </p:nvPr>
        </p:nvSpPr>
        <p:spPr>
          <a:xfrm>
            <a:off x="7000222" y="4117371"/>
            <a:ext cx="3267036" cy="908829"/>
          </a:xfrm>
        </p:spPr>
        <p:txBody>
          <a:bodyPr vert="horz" lIns="91440" tIns="45720" rIns="91440" bIns="45720" rtlCol="0" anchor="t">
            <a:normAutofit/>
          </a:bodyPr>
          <a:lstStyle/>
          <a:p>
            <a:r>
              <a:rPr lang="en-GB" sz="3600"/>
              <a:t>Team AT16</a:t>
            </a:r>
          </a:p>
        </p:txBody>
      </p:sp>
    </p:spTree>
    <p:extLst>
      <p:ext uri="{BB962C8B-B14F-4D97-AF65-F5344CB8AC3E}">
        <p14:creationId xmlns:p14="http://schemas.microsoft.com/office/powerpoint/2010/main" val="4299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1CF6-2B4E-26EC-35E0-F75845B3D89B}"/>
              </a:ext>
            </a:extLst>
          </p:cNvPr>
          <p:cNvSpPr>
            <a:spLocks noGrp="1"/>
          </p:cNvSpPr>
          <p:nvPr>
            <p:ph type="title"/>
          </p:nvPr>
        </p:nvSpPr>
        <p:spPr>
          <a:xfrm>
            <a:off x="576072" y="365125"/>
            <a:ext cx="9866757" cy="706438"/>
          </a:xfrm>
        </p:spPr>
        <p:txBody>
          <a:bodyPr>
            <a:normAutofit fontScale="90000"/>
          </a:bodyPr>
          <a:lstStyle/>
          <a:p>
            <a:r>
              <a:rPr lang="en-GB">
                <a:ea typeface="+mj-lt"/>
                <a:cs typeface="+mj-lt"/>
              </a:rPr>
              <a:t>Class diagram</a:t>
            </a:r>
            <a:endParaRPr lang="en-US"/>
          </a:p>
        </p:txBody>
      </p:sp>
      <p:pic>
        <p:nvPicPr>
          <p:cNvPr id="8" name="Picture 8" descr="Diagram&#10;&#10;Description automatically generated">
            <a:extLst>
              <a:ext uri="{FF2B5EF4-FFF2-40B4-BE49-F238E27FC236}">
                <a16:creationId xmlns:a16="http://schemas.microsoft.com/office/drawing/2014/main" id="{7A307586-F246-15D9-121F-9AE54B08CD7D}"/>
              </a:ext>
            </a:extLst>
          </p:cNvPr>
          <p:cNvPicPr>
            <a:picLocks noGrp="1" noChangeAspect="1"/>
          </p:cNvPicPr>
          <p:nvPr>
            <p:ph idx="1"/>
          </p:nvPr>
        </p:nvPicPr>
        <p:blipFill>
          <a:blip r:embed="rId2"/>
          <a:stretch>
            <a:fillRect/>
          </a:stretch>
        </p:blipFill>
        <p:spPr>
          <a:xfrm>
            <a:off x="576083" y="1073150"/>
            <a:ext cx="11209696" cy="5370513"/>
          </a:xfrm>
        </p:spPr>
      </p:pic>
      <p:sp>
        <p:nvSpPr>
          <p:cNvPr id="4" name="Slide Number Placeholder 3">
            <a:extLst>
              <a:ext uri="{FF2B5EF4-FFF2-40B4-BE49-F238E27FC236}">
                <a16:creationId xmlns:a16="http://schemas.microsoft.com/office/drawing/2014/main" id="{80060426-AE6C-425B-E606-1A6210C4BCAF}"/>
              </a:ext>
            </a:extLst>
          </p:cNvPr>
          <p:cNvSpPr>
            <a:spLocks noGrp="1"/>
          </p:cNvSpPr>
          <p:nvPr>
            <p:ph type="sldNum" sz="quarter" idx="12"/>
          </p:nvPr>
        </p:nvSpPr>
        <p:spPr/>
        <p:txBody>
          <a:bodyPr/>
          <a:lstStyle/>
          <a:p>
            <a:pPr rtl="0"/>
            <a:fld id="{D8DA9DAA-006C-4F4B-980E-E3DF019B24E2}" type="slidenum">
              <a:rPr lang="es-ES" noProof="0" smtClean="0"/>
              <a:t>10</a:t>
            </a:fld>
            <a:endParaRPr lang="es-ES" noProof="0"/>
          </a:p>
        </p:txBody>
      </p:sp>
    </p:spTree>
    <p:extLst>
      <p:ext uri="{BB962C8B-B14F-4D97-AF65-F5344CB8AC3E}">
        <p14:creationId xmlns:p14="http://schemas.microsoft.com/office/powerpoint/2010/main" val="146976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444010" y="807350"/>
            <a:ext cx="4598883" cy="2306637"/>
          </a:xfrm>
        </p:spPr>
        <p:txBody>
          <a:bodyPr rtlCol="0"/>
          <a:lstStyle/>
          <a:p>
            <a:r>
              <a:rPr lang="en-US" spc="400"/>
              <a:t>CONVERT SERVICE</a:t>
            </a:r>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1874548" y="3374403"/>
            <a:ext cx="4318717" cy="2347109"/>
          </a:xfrm>
        </p:spPr>
        <p:txBody>
          <a:bodyPr vert="horz" lIns="91440" tIns="45720" rIns="91440" bIns="45720" rtlCol="0" anchor="t">
            <a:normAutofit fontScale="92500"/>
          </a:bodyPr>
          <a:lstStyle/>
          <a:p>
            <a:pPr algn="l"/>
            <a:r>
              <a:rPr lang="en-US">
                <a:ea typeface="+mn-lt"/>
                <a:cs typeface="+mn-lt"/>
              </a:rPr>
              <a:t>The converter service of the project has its main function which is to be able to convert a great variety of files into other formats.</a:t>
            </a:r>
            <a:endParaRPr lang="es-ES"/>
          </a:p>
          <a:p>
            <a:pPr algn="l"/>
            <a:r>
              <a:rPr lang="en-US">
                <a:ea typeface="+mn-lt"/>
                <a:cs typeface="+mn-lt"/>
              </a:rPr>
              <a:t>we have some models with which we can convert different formats such as audio, video, image, metadata, OCR. and others.</a:t>
            </a:r>
            <a:endParaRPr lang="en-US"/>
          </a:p>
        </p:txBody>
      </p:sp>
      <p:pic>
        <p:nvPicPr>
          <p:cNvPr id="4" name="Imagen 4" descr="Forma&#10;&#10;Descripción generada automáticamente">
            <a:extLst>
              <a:ext uri="{FF2B5EF4-FFF2-40B4-BE49-F238E27FC236}">
                <a16:creationId xmlns:a16="http://schemas.microsoft.com/office/drawing/2014/main" id="{199C8217-E790-CB4B-E8A4-A66D29DC756F}"/>
              </a:ext>
            </a:extLst>
          </p:cNvPr>
          <p:cNvPicPr>
            <a:picLocks noChangeAspect="1"/>
          </p:cNvPicPr>
          <p:nvPr/>
        </p:nvPicPr>
        <p:blipFill>
          <a:blip r:embed="rId3"/>
          <a:stretch>
            <a:fillRect/>
          </a:stretch>
        </p:blipFill>
        <p:spPr>
          <a:xfrm>
            <a:off x="7217406" y="4373110"/>
            <a:ext cx="3579783" cy="1343385"/>
          </a:xfrm>
          <a:prstGeom prst="rect">
            <a:avLst/>
          </a:prstGeom>
        </p:spPr>
      </p:pic>
      <p:pic>
        <p:nvPicPr>
          <p:cNvPr id="5" name="Imagen 5" descr="Imagen que contiene Texto&#10;&#10;Descripción generada automáticamente">
            <a:extLst>
              <a:ext uri="{FF2B5EF4-FFF2-40B4-BE49-F238E27FC236}">
                <a16:creationId xmlns:a16="http://schemas.microsoft.com/office/drawing/2014/main" id="{ADCDE95A-E911-7A1F-C039-8282D490F7E7}"/>
              </a:ext>
            </a:extLst>
          </p:cNvPr>
          <p:cNvPicPr>
            <a:picLocks noChangeAspect="1"/>
          </p:cNvPicPr>
          <p:nvPr/>
        </p:nvPicPr>
        <p:blipFill>
          <a:blip r:embed="rId4"/>
          <a:stretch>
            <a:fillRect/>
          </a:stretch>
        </p:blipFill>
        <p:spPr>
          <a:xfrm>
            <a:off x="6775463" y="1784360"/>
            <a:ext cx="4455184" cy="2579838"/>
          </a:xfrm>
          <a:prstGeom prst="rect">
            <a:avLst/>
          </a:prstGeom>
        </p:spPr>
      </p:pic>
    </p:spTree>
    <p:extLst>
      <p:ext uri="{BB962C8B-B14F-4D97-AF65-F5344CB8AC3E}">
        <p14:creationId xmlns:p14="http://schemas.microsoft.com/office/powerpoint/2010/main" val="1223075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engineering drawing&#10;&#10;Description automatically generated">
            <a:extLst>
              <a:ext uri="{FF2B5EF4-FFF2-40B4-BE49-F238E27FC236}">
                <a16:creationId xmlns:a16="http://schemas.microsoft.com/office/drawing/2014/main" id="{C3F06BC1-4F80-48AD-3767-BCFA0505AA71}"/>
              </a:ext>
            </a:extLst>
          </p:cNvPr>
          <p:cNvPicPr>
            <a:picLocks noChangeAspect="1"/>
          </p:cNvPicPr>
          <p:nvPr/>
        </p:nvPicPr>
        <p:blipFill>
          <a:blip r:embed="rId2"/>
          <a:stretch>
            <a:fillRect/>
          </a:stretch>
        </p:blipFill>
        <p:spPr>
          <a:xfrm>
            <a:off x="173008" y="135947"/>
            <a:ext cx="11838476" cy="6482359"/>
          </a:xfrm>
          <a:prstGeom prst="rect">
            <a:avLst/>
          </a:prstGeom>
        </p:spPr>
      </p:pic>
      <p:sp>
        <p:nvSpPr>
          <p:cNvPr id="6" name="TextBox 5">
            <a:extLst>
              <a:ext uri="{FF2B5EF4-FFF2-40B4-BE49-F238E27FC236}">
                <a16:creationId xmlns:a16="http://schemas.microsoft.com/office/drawing/2014/main" id="{6F456C9C-888C-4A63-C50A-64BB6CB5AF82}"/>
              </a:ext>
            </a:extLst>
          </p:cNvPr>
          <p:cNvSpPr txBox="1"/>
          <p:nvPr/>
        </p:nvSpPr>
        <p:spPr>
          <a:xfrm>
            <a:off x="7657907" y="2324477"/>
            <a:ext cx="387733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5400" b="1">
                <a:solidFill>
                  <a:schemeClr val="accent2"/>
                </a:solidFill>
                <a:latin typeface="Amasis MT Pro Black"/>
              </a:rPr>
              <a:t>CLASS DIAGRAM</a:t>
            </a:r>
            <a:endParaRPr lang="en-US" b="1">
              <a:solidFill>
                <a:schemeClr val="accent2"/>
              </a:solidFill>
              <a:latin typeface="Amasis MT Pro Black"/>
            </a:endParaRPr>
          </a:p>
        </p:txBody>
      </p:sp>
      <p:sp>
        <p:nvSpPr>
          <p:cNvPr id="4" name="Slide Number Placeholder 3">
            <a:extLst>
              <a:ext uri="{FF2B5EF4-FFF2-40B4-BE49-F238E27FC236}">
                <a16:creationId xmlns:a16="http://schemas.microsoft.com/office/drawing/2014/main" id="{88D475E8-4D86-5E06-15EA-2F4B48D793DC}"/>
              </a:ext>
            </a:extLst>
          </p:cNvPr>
          <p:cNvSpPr>
            <a:spLocks noGrp="1"/>
          </p:cNvSpPr>
          <p:nvPr>
            <p:ph type="sldNum" sz="quarter" idx="12"/>
          </p:nvPr>
        </p:nvSpPr>
        <p:spPr/>
        <p:txBody>
          <a:bodyPr/>
          <a:lstStyle/>
          <a:p>
            <a:pPr rtl="0"/>
            <a:fld id="{D8DA9DAA-006C-4F4B-980E-E3DF019B24E2}" type="slidenum">
              <a:rPr lang="es-ES" noProof="0" smtClean="0"/>
              <a:t>12</a:t>
            </a:fld>
            <a:endParaRPr lang="es-ES" noProof="0"/>
          </a:p>
        </p:txBody>
      </p:sp>
    </p:spTree>
    <p:extLst>
      <p:ext uri="{BB962C8B-B14F-4D97-AF65-F5344CB8AC3E}">
        <p14:creationId xmlns:p14="http://schemas.microsoft.com/office/powerpoint/2010/main" val="324965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1313368-DB09-FF53-10C8-AAC5C2DDAB97}"/>
              </a:ext>
            </a:extLst>
          </p:cNvPr>
          <p:cNvSpPr/>
          <p:nvPr/>
        </p:nvSpPr>
        <p:spPr>
          <a:xfrm>
            <a:off x="337608" y="6213475"/>
            <a:ext cx="245534" cy="177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76FCF81-81C2-4798-0DD8-5D62213230FA}"/>
              </a:ext>
            </a:extLst>
          </p:cNvPr>
          <p:cNvSpPr txBox="1"/>
          <p:nvPr/>
        </p:nvSpPr>
        <p:spPr>
          <a:xfrm>
            <a:off x="681567" y="6151033"/>
            <a:ext cx="736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Ready</a:t>
            </a:r>
          </a:p>
        </p:txBody>
      </p:sp>
      <p:sp>
        <p:nvSpPr>
          <p:cNvPr id="10" name="Rectángulo 9">
            <a:extLst>
              <a:ext uri="{FF2B5EF4-FFF2-40B4-BE49-F238E27FC236}">
                <a16:creationId xmlns:a16="http://schemas.microsoft.com/office/drawing/2014/main" id="{03CA9EB4-A709-DA29-8937-3460EF645876}"/>
              </a:ext>
            </a:extLst>
          </p:cNvPr>
          <p:cNvSpPr/>
          <p:nvPr/>
        </p:nvSpPr>
        <p:spPr>
          <a:xfrm>
            <a:off x="337608" y="6467475"/>
            <a:ext cx="245534" cy="177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74784C9-ACCE-C97F-239B-83F622CCA02E}"/>
              </a:ext>
            </a:extLst>
          </p:cNvPr>
          <p:cNvSpPr txBox="1"/>
          <p:nvPr/>
        </p:nvSpPr>
        <p:spPr>
          <a:xfrm>
            <a:off x="630766" y="6396565"/>
            <a:ext cx="13208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Almost ready</a:t>
            </a:r>
            <a:endParaRPr lang="en-US"/>
          </a:p>
        </p:txBody>
      </p:sp>
      <p:sp>
        <p:nvSpPr>
          <p:cNvPr id="12" name="Rectángulo 11">
            <a:extLst>
              <a:ext uri="{FF2B5EF4-FFF2-40B4-BE49-F238E27FC236}">
                <a16:creationId xmlns:a16="http://schemas.microsoft.com/office/drawing/2014/main" id="{736B4FEE-392A-2021-B79F-C4CB24C426CA}"/>
              </a:ext>
            </a:extLst>
          </p:cNvPr>
          <p:cNvSpPr/>
          <p:nvPr/>
        </p:nvSpPr>
        <p:spPr>
          <a:xfrm>
            <a:off x="2919941" y="6221941"/>
            <a:ext cx="245534" cy="177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4272E273-E4B9-03B1-9A94-A5394C6D1133}"/>
              </a:ext>
            </a:extLst>
          </p:cNvPr>
          <p:cNvSpPr/>
          <p:nvPr/>
        </p:nvSpPr>
        <p:spPr>
          <a:xfrm>
            <a:off x="2919941" y="6467474"/>
            <a:ext cx="245534" cy="177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9FE05117-BF96-A087-DEE4-ADCD5B83B7D6}"/>
              </a:ext>
            </a:extLst>
          </p:cNvPr>
          <p:cNvSpPr txBox="1"/>
          <p:nvPr/>
        </p:nvSpPr>
        <p:spPr>
          <a:xfrm>
            <a:off x="3280832" y="6142565"/>
            <a:ext cx="13208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onsolas"/>
                <a:ea typeface="+mn-lt"/>
                <a:cs typeface="+mn-lt"/>
              </a:rPr>
              <a:t>In process</a:t>
            </a:r>
            <a:endParaRPr lang="en-US"/>
          </a:p>
        </p:txBody>
      </p:sp>
      <p:sp>
        <p:nvSpPr>
          <p:cNvPr id="15" name="CuadroTexto 14">
            <a:extLst>
              <a:ext uri="{FF2B5EF4-FFF2-40B4-BE49-F238E27FC236}">
                <a16:creationId xmlns:a16="http://schemas.microsoft.com/office/drawing/2014/main" id="{F47AB1F9-202B-4D85-3A20-7E60E45BFEFF}"/>
              </a:ext>
            </a:extLst>
          </p:cNvPr>
          <p:cNvSpPr txBox="1"/>
          <p:nvPr/>
        </p:nvSpPr>
        <p:spPr>
          <a:xfrm>
            <a:off x="3280832" y="6388098"/>
            <a:ext cx="13208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Stay hold</a:t>
            </a:r>
            <a:endParaRPr lang="en-US"/>
          </a:p>
        </p:txBody>
      </p:sp>
      <p:sp>
        <p:nvSpPr>
          <p:cNvPr id="3" name="CuadroTexto 2">
            <a:extLst>
              <a:ext uri="{FF2B5EF4-FFF2-40B4-BE49-F238E27FC236}">
                <a16:creationId xmlns:a16="http://schemas.microsoft.com/office/drawing/2014/main" id="{BF8C827D-8A50-A735-20E4-4A6DE214ABB3}"/>
              </a:ext>
            </a:extLst>
          </p:cNvPr>
          <p:cNvSpPr txBox="1"/>
          <p:nvPr/>
        </p:nvSpPr>
        <p:spPr>
          <a:xfrm>
            <a:off x="939800" y="355600"/>
            <a:ext cx="68231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ea typeface="+mn-lt"/>
                <a:cs typeface="+mn-lt"/>
              </a:rPr>
              <a:t>Architecture of the program in web</a:t>
            </a:r>
            <a:endParaRPr lang="en-US" sz="2400">
              <a:solidFill>
                <a:schemeClr val="bg1"/>
              </a:solidFill>
            </a:endParaRPr>
          </a:p>
        </p:txBody>
      </p:sp>
      <p:pic>
        <p:nvPicPr>
          <p:cNvPr id="5" name="Imagen 5" descr="Diagrama&#10;&#10;Descripción generada automáticamente">
            <a:extLst>
              <a:ext uri="{FF2B5EF4-FFF2-40B4-BE49-F238E27FC236}">
                <a16:creationId xmlns:a16="http://schemas.microsoft.com/office/drawing/2014/main" id="{0160399D-5F30-31DE-A15D-F4DF6043B2EF}"/>
              </a:ext>
            </a:extLst>
          </p:cNvPr>
          <p:cNvPicPr>
            <a:picLocks noChangeAspect="1"/>
          </p:cNvPicPr>
          <p:nvPr/>
        </p:nvPicPr>
        <p:blipFill>
          <a:blip r:embed="rId3"/>
          <a:stretch>
            <a:fillRect/>
          </a:stretch>
        </p:blipFill>
        <p:spPr>
          <a:xfrm>
            <a:off x="586563" y="902368"/>
            <a:ext cx="11151780" cy="5062122"/>
          </a:xfrm>
          <a:prstGeom prst="rect">
            <a:avLst/>
          </a:prstGeom>
        </p:spPr>
      </p:pic>
    </p:spTree>
    <p:extLst>
      <p:ext uri="{BB962C8B-B14F-4D97-AF65-F5344CB8AC3E}">
        <p14:creationId xmlns:p14="http://schemas.microsoft.com/office/powerpoint/2010/main" val="759319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DB20-A7E2-BC26-5A4E-A7E6D6063D9A}"/>
              </a:ext>
            </a:extLst>
          </p:cNvPr>
          <p:cNvSpPr>
            <a:spLocks noGrp="1"/>
          </p:cNvSpPr>
          <p:nvPr>
            <p:ph type="title"/>
          </p:nvPr>
        </p:nvSpPr>
        <p:spPr/>
        <p:txBody>
          <a:bodyPr/>
          <a:lstStyle/>
          <a:p>
            <a:r>
              <a:rPr lang="en-US"/>
              <a:t>Apollo SERVER</a:t>
            </a:r>
          </a:p>
        </p:txBody>
      </p:sp>
      <p:pic>
        <p:nvPicPr>
          <p:cNvPr id="7" name="Picture 7" descr="Diagram&#10;&#10;Description automatically generated">
            <a:extLst>
              <a:ext uri="{FF2B5EF4-FFF2-40B4-BE49-F238E27FC236}">
                <a16:creationId xmlns:a16="http://schemas.microsoft.com/office/drawing/2014/main" id="{010BACCE-E2CE-4FC8-E127-B3FF7E704AF4}"/>
              </a:ext>
            </a:extLst>
          </p:cNvPr>
          <p:cNvPicPr>
            <a:picLocks noGrp="1" noChangeAspect="1"/>
          </p:cNvPicPr>
          <p:nvPr>
            <p:ph idx="1"/>
          </p:nvPr>
        </p:nvPicPr>
        <p:blipFill>
          <a:blip r:embed="rId2"/>
          <a:stretch>
            <a:fillRect/>
          </a:stretch>
        </p:blipFill>
        <p:spPr>
          <a:xfrm>
            <a:off x="2084434" y="1414246"/>
            <a:ext cx="8328938" cy="4942774"/>
          </a:xfrm>
        </p:spPr>
      </p:pic>
      <p:sp>
        <p:nvSpPr>
          <p:cNvPr id="4" name="Date Placeholder 3">
            <a:extLst>
              <a:ext uri="{FF2B5EF4-FFF2-40B4-BE49-F238E27FC236}">
                <a16:creationId xmlns:a16="http://schemas.microsoft.com/office/drawing/2014/main" id="{DAC5A743-AAA5-9567-839C-D41D01959495}"/>
              </a:ext>
            </a:extLst>
          </p:cNvPr>
          <p:cNvSpPr>
            <a:spLocks noGrp="1"/>
          </p:cNvSpPr>
          <p:nvPr>
            <p:ph type="dt" sz="half" idx="10"/>
          </p:nvPr>
        </p:nvSpPr>
        <p:spPr/>
        <p:txBody>
          <a:bodyPr/>
          <a:lstStyle/>
          <a:p>
            <a:pPr rtl="0"/>
            <a:r>
              <a:rPr lang="es-ES" noProof="0"/>
              <a:t>3/9/20XX</a:t>
            </a:r>
          </a:p>
        </p:txBody>
      </p:sp>
      <p:sp>
        <p:nvSpPr>
          <p:cNvPr id="6" name="Slide Number Placeholder 5">
            <a:extLst>
              <a:ext uri="{FF2B5EF4-FFF2-40B4-BE49-F238E27FC236}">
                <a16:creationId xmlns:a16="http://schemas.microsoft.com/office/drawing/2014/main" id="{BDBA8456-C8CC-16C2-A084-5774EF2EB79E}"/>
              </a:ext>
            </a:extLst>
          </p:cNvPr>
          <p:cNvSpPr>
            <a:spLocks noGrp="1"/>
          </p:cNvSpPr>
          <p:nvPr>
            <p:ph type="sldNum" sz="quarter" idx="12"/>
          </p:nvPr>
        </p:nvSpPr>
        <p:spPr/>
        <p:txBody>
          <a:bodyPr/>
          <a:lstStyle/>
          <a:p>
            <a:pPr rtl="0"/>
            <a:fld id="{D8DA9DAA-006C-4F4B-980E-E3DF019B24E2}" type="slidenum">
              <a:rPr lang="es-ES" noProof="0" smtClean="0"/>
              <a:pPr rtl="0"/>
              <a:t>14</a:t>
            </a:fld>
            <a:endParaRPr lang="es-ES" noProof="0"/>
          </a:p>
        </p:txBody>
      </p:sp>
    </p:spTree>
    <p:extLst>
      <p:ext uri="{BB962C8B-B14F-4D97-AF65-F5344CB8AC3E}">
        <p14:creationId xmlns:p14="http://schemas.microsoft.com/office/powerpoint/2010/main" val="3782974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633889-D453-0E5D-FB91-65FCB2CC49A8}"/>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97B84382-B525-73E1-D815-1A9B8169F185}"/>
              </a:ext>
            </a:extLst>
          </p:cNvPr>
          <p:cNvSpPr>
            <a:spLocks noGrp="1"/>
          </p:cNvSpPr>
          <p:nvPr>
            <p:ph type="subTitle" idx="1"/>
          </p:nvPr>
        </p:nvSpPr>
        <p:spPr/>
        <p:txBody>
          <a:bodyPr/>
          <a:lstStyle/>
          <a:p>
            <a:endParaRPr lang="es-ES"/>
          </a:p>
        </p:txBody>
      </p:sp>
      <p:pic>
        <p:nvPicPr>
          <p:cNvPr id="4" name="Imagen 4">
            <a:extLst>
              <a:ext uri="{FF2B5EF4-FFF2-40B4-BE49-F238E27FC236}">
                <a16:creationId xmlns:a16="http://schemas.microsoft.com/office/drawing/2014/main" id="{80CA298A-B441-C23F-9C7E-CBC7A29F3C13}"/>
              </a:ext>
            </a:extLst>
          </p:cNvPr>
          <p:cNvPicPr>
            <a:picLocks noChangeAspect="1"/>
          </p:cNvPicPr>
          <p:nvPr/>
        </p:nvPicPr>
        <p:blipFill>
          <a:blip r:embed="rId2"/>
          <a:stretch>
            <a:fillRect/>
          </a:stretch>
        </p:blipFill>
        <p:spPr>
          <a:xfrm>
            <a:off x="435935" y="1513554"/>
            <a:ext cx="11231524" cy="5080217"/>
          </a:xfrm>
          <a:prstGeom prst="rect">
            <a:avLst/>
          </a:prstGeom>
        </p:spPr>
      </p:pic>
    </p:spTree>
    <p:extLst>
      <p:ext uri="{BB962C8B-B14F-4D97-AF65-F5344CB8AC3E}">
        <p14:creationId xmlns:p14="http://schemas.microsoft.com/office/powerpoint/2010/main" val="247996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algn="ctr" rtl="0"/>
            <a:r>
              <a:rPr lang="es-ES" sz="5400"/>
              <a:t>SOLID</a:t>
            </a:r>
          </a:p>
        </p:txBody>
      </p:sp>
      <p:pic>
        <p:nvPicPr>
          <p:cNvPr id="6" name="Marcador de contenido 5" descr="Interfaz de usuario gráfica, Texto&#10;&#10;Descripción generada automáticamente">
            <a:extLst>
              <a:ext uri="{FF2B5EF4-FFF2-40B4-BE49-F238E27FC236}">
                <a16:creationId xmlns:a16="http://schemas.microsoft.com/office/drawing/2014/main" id="{5D623956-9C25-4304-C6FE-93FC4B084F23}"/>
              </a:ext>
            </a:extLst>
          </p:cNvPr>
          <p:cNvPicPr>
            <a:picLocks noGrp="1" noChangeAspect="1"/>
          </p:cNvPicPr>
          <p:nvPr>
            <p:ph idx="1"/>
          </p:nvPr>
        </p:nvPicPr>
        <p:blipFill>
          <a:blip r:embed="rId3"/>
          <a:stretch>
            <a:fillRect/>
          </a:stretch>
        </p:blipFill>
        <p:spPr>
          <a:xfrm>
            <a:off x="6298923" y="1599032"/>
            <a:ext cx="3031092" cy="1461249"/>
          </a:xfrm>
        </p:spPr>
      </p:pic>
      <p:sp>
        <p:nvSpPr>
          <p:cNvPr id="9" name="Marcador de número de diapositiva 5">
            <a:extLst>
              <a:ext uri="{FF2B5EF4-FFF2-40B4-BE49-F238E27FC236}">
                <a16:creationId xmlns:a16="http://schemas.microsoft.com/office/drawing/2014/main" id="{4FC290B8-BF94-4636-BFAB-9FD67F4AAC6D}"/>
              </a:ext>
            </a:extLst>
          </p:cNvPr>
          <p:cNvSpPr>
            <a:spLocks noGrp="1"/>
          </p:cNvSpPr>
          <p:nvPr>
            <p:ph type="sldNum" sz="quarter" idx="12"/>
          </p:nvPr>
        </p:nvSpPr>
        <p:spPr/>
        <p:txBody>
          <a:bodyPr rtlCol="0"/>
          <a:lstStyle/>
          <a:p>
            <a:pPr rtl="0"/>
            <a:fld id="{D8DA9DAA-006C-4F4B-980E-E3DF019B24E2}" type="slidenum">
              <a:rPr lang="es-ES" b="1" cap="all" spc="100" smtClean="0">
                <a:solidFill>
                  <a:schemeClr val="accent2"/>
                </a:solidFill>
              </a:rPr>
              <a:t>16</a:t>
            </a:fld>
            <a:endParaRPr lang="es-ES" b="1" cap="all" spc="100">
              <a:solidFill>
                <a:schemeClr val="accent2"/>
              </a:solidFill>
            </a:endParaRPr>
          </a:p>
        </p:txBody>
      </p:sp>
      <p:sp>
        <p:nvSpPr>
          <p:cNvPr id="7" name="CuadroTexto 6">
            <a:extLst>
              <a:ext uri="{FF2B5EF4-FFF2-40B4-BE49-F238E27FC236}">
                <a16:creationId xmlns:a16="http://schemas.microsoft.com/office/drawing/2014/main" id="{F693B82D-4B75-870A-2867-389D6D62AF97}"/>
              </a:ext>
            </a:extLst>
          </p:cNvPr>
          <p:cNvSpPr txBox="1"/>
          <p:nvPr/>
        </p:nvSpPr>
        <p:spPr>
          <a:xfrm>
            <a:off x="1530963" y="1917382"/>
            <a:ext cx="3637630" cy="923330"/>
          </a:xfrm>
          <a:prstGeom prst="rect">
            <a:avLst/>
          </a:prstGeom>
          <a:noFill/>
        </p:spPr>
        <p:txBody>
          <a:bodyPr wrap="square" lIns="91440" tIns="45720" rIns="91440" bIns="45720" rtlCol="0" anchor="t">
            <a:spAutoFit/>
          </a:bodyPr>
          <a:lstStyle/>
          <a:p>
            <a:r>
              <a:rPr lang="en-US">
                <a:solidFill>
                  <a:schemeClr val="bg1"/>
                </a:solidFill>
              </a:rPr>
              <a:t>For the “S” we created  classes to have only </a:t>
            </a:r>
            <a:r>
              <a:rPr lang="en-US" b="0" i="0">
                <a:solidFill>
                  <a:schemeClr val="bg1"/>
                </a:solidFill>
                <a:effectLst/>
                <a:latin typeface="Arial"/>
                <a:cs typeface="Arial"/>
              </a:rPr>
              <a:t>one responsibility per class</a:t>
            </a:r>
            <a:r>
              <a:rPr lang="en-US">
                <a:solidFill>
                  <a:schemeClr val="bg1"/>
                </a:solidFill>
                <a:latin typeface="Arial"/>
                <a:cs typeface="Arial"/>
              </a:rPr>
              <a:t>.</a:t>
            </a:r>
          </a:p>
        </p:txBody>
      </p:sp>
      <p:sp>
        <p:nvSpPr>
          <p:cNvPr id="8" name="CuadroTexto 7">
            <a:extLst>
              <a:ext uri="{FF2B5EF4-FFF2-40B4-BE49-F238E27FC236}">
                <a16:creationId xmlns:a16="http://schemas.microsoft.com/office/drawing/2014/main" id="{D1F059C3-A40A-7F98-2FF1-A64901616919}"/>
              </a:ext>
            </a:extLst>
          </p:cNvPr>
          <p:cNvSpPr txBox="1"/>
          <p:nvPr/>
        </p:nvSpPr>
        <p:spPr>
          <a:xfrm>
            <a:off x="1574717" y="3629641"/>
            <a:ext cx="3947462" cy="923330"/>
          </a:xfrm>
          <a:prstGeom prst="rect">
            <a:avLst/>
          </a:prstGeom>
          <a:noFill/>
        </p:spPr>
        <p:txBody>
          <a:bodyPr wrap="square" lIns="91440" tIns="45720" rIns="91440" bIns="45720" rtlCol="0" anchor="t">
            <a:spAutoFit/>
          </a:bodyPr>
          <a:lstStyle/>
          <a:p>
            <a:r>
              <a:rPr lang="en-US">
                <a:solidFill>
                  <a:schemeClr val="bg1"/>
                </a:solidFill>
              </a:rPr>
              <a:t>For the “O” the program should be Open to expand and Close for modify.</a:t>
            </a:r>
            <a:endParaRPr lang="en-US" err="1">
              <a:solidFill>
                <a:schemeClr val="bg1"/>
              </a:solidFill>
              <a:latin typeface="Univers"/>
              <a:cs typeface="Arial"/>
            </a:endParaRPr>
          </a:p>
        </p:txBody>
      </p:sp>
      <p:pic>
        <p:nvPicPr>
          <p:cNvPr id="2" name="Picture 2">
            <a:extLst>
              <a:ext uri="{FF2B5EF4-FFF2-40B4-BE49-F238E27FC236}">
                <a16:creationId xmlns:a16="http://schemas.microsoft.com/office/drawing/2014/main" id="{92C9F9E4-3CE9-4714-B218-CAC7C51E62F5}"/>
              </a:ext>
            </a:extLst>
          </p:cNvPr>
          <p:cNvPicPr>
            <a:picLocks noChangeAspect="1"/>
          </p:cNvPicPr>
          <p:nvPr/>
        </p:nvPicPr>
        <p:blipFill>
          <a:blip r:embed="rId4"/>
          <a:stretch>
            <a:fillRect/>
          </a:stretch>
        </p:blipFill>
        <p:spPr>
          <a:xfrm>
            <a:off x="6453188" y="3538538"/>
            <a:ext cx="2733675" cy="2428875"/>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C566F-D687-DE03-56E1-E2A52531560B}"/>
              </a:ext>
            </a:extLst>
          </p:cNvPr>
          <p:cNvSpPr>
            <a:spLocks noGrp="1"/>
          </p:cNvSpPr>
          <p:nvPr>
            <p:ph type="title"/>
          </p:nvPr>
        </p:nvSpPr>
        <p:spPr/>
        <p:txBody>
          <a:bodyPr/>
          <a:lstStyle/>
          <a:p>
            <a:pPr algn="ctr"/>
            <a:r>
              <a:rPr lang="es-ES"/>
              <a:t>SOLID</a:t>
            </a:r>
          </a:p>
        </p:txBody>
      </p:sp>
      <p:sp>
        <p:nvSpPr>
          <p:cNvPr id="4" name="Marcador de número de diapositiva 3">
            <a:extLst>
              <a:ext uri="{FF2B5EF4-FFF2-40B4-BE49-F238E27FC236}">
                <a16:creationId xmlns:a16="http://schemas.microsoft.com/office/drawing/2014/main" id="{E2720956-4F92-ECE8-D1FB-9E79BE40F932}"/>
              </a:ext>
            </a:extLst>
          </p:cNvPr>
          <p:cNvSpPr>
            <a:spLocks noGrp="1"/>
          </p:cNvSpPr>
          <p:nvPr>
            <p:ph type="sldNum" sz="quarter" idx="12"/>
          </p:nvPr>
        </p:nvSpPr>
        <p:spPr/>
        <p:txBody>
          <a:bodyPr/>
          <a:lstStyle/>
          <a:p>
            <a:pPr rtl="0"/>
            <a:fld id="{D8DA9DAA-006C-4F4B-980E-E3DF019B24E2}" type="slidenum">
              <a:rPr lang="es-ES" noProof="0" smtClean="0"/>
              <a:t>17</a:t>
            </a:fld>
            <a:endParaRPr lang="es-ES" noProof="0"/>
          </a:p>
        </p:txBody>
      </p:sp>
      <p:sp>
        <p:nvSpPr>
          <p:cNvPr id="5" name="CuadroTexto 1">
            <a:extLst>
              <a:ext uri="{FF2B5EF4-FFF2-40B4-BE49-F238E27FC236}">
                <a16:creationId xmlns:a16="http://schemas.microsoft.com/office/drawing/2014/main" id="{BB45EA64-3026-CFF1-5CCE-F7B54CAB093F}"/>
              </a:ext>
            </a:extLst>
          </p:cNvPr>
          <p:cNvSpPr txBox="1"/>
          <p:nvPr/>
        </p:nvSpPr>
        <p:spPr>
          <a:xfrm>
            <a:off x="1162749" y="2510945"/>
            <a:ext cx="4889850" cy="2862322"/>
          </a:xfrm>
          <a:prstGeom prst="rect">
            <a:avLst/>
          </a:prstGeom>
          <a:noFill/>
        </p:spPr>
        <p:txBody>
          <a:bodyPr wrap="square" lIns="91440" tIns="45720" rIns="91440" bIns="45720" rtlCol="0" anchor="t">
            <a:spAutoFit/>
          </a:bodyPr>
          <a:ls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For the “L”</a:t>
            </a:r>
            <a:endParaRPr lang="en-US">
              <a:solidFill>
                <a:schemeClr val="bg1"/>
              </a:solidFill>
              <a:cs typeface="Arial"/>
            </a:endParaRPr>
          </a:p>
          <a:p>
            <a:r>
              <a:rPr lang="en-US">
                <a:solidFill>
                  <a:schemeClr val="bg1"/>
                </a:solidFill>
                <a:ea typeface="+mn-lt"/>
                <a:cs typeface="+mn-lt"/>
              </a:rPr>
              <a:t>The </a:t>
            </a:r>
            <a:r>
              <a:rPr lang="en-US" err="1">
                <a:solidFill>
                  <a:schemeClr val="bg1"/>
                </a:solidFill>
                <a:ea typeface="+mn-lt"/>
                <a:cs typeface="+mn-lt"/>
              </a:rPr>
              <a:t>Liskov</a:t>
            </a:r>
            <a:r>
              <a:rPr lang="en-US">
                <a:solidFill>
                  <a:schemeClr val="bg1"/>
                </a:solidFill>
                <a:ea typeface="+mn-lt"/>
                <a:cs typeface="+mn-lt"/>
              </a:rPr>
              <a:t> Substitution Principle (LSP) is one of five SOLID object-oriented design principles. It states that a superclass object should be replaceable with a subclass object without breaking the functionality of the software. It is a type of behavioral subtyping defined by semantic, rather than syntactic, design consideration.</a:t>
            </a:r>
            <a:endParaRPr lang="en-US">
              <a:solidFill>
                <a:schemeClr val="bg1"/>
              </a:solidFill>
            </a:endParaRPr>
          </a:p>
          <a:p>
            <a:endParaRPr lang="en-US">
              <a:solidFill>
                <a:srgbClr val="000000"/>
              </a:solidFill>
              <a:latin typeface="Univers"/>
              <a:cs typeface="Arial"/>
            </a:endParaRPr>
          </a:p>
        </p:txBody>
      </p:sp>
      <p:pic>
        <p:nvPicPr>
          <p:cNvPr id="3" name="Picture 5" descr="Text&#10;&#10;Description automatically generated">
            <a:extLst>
              <a:ext uri="{FF2B5EF4-FFF2-40B4-BE49-F238E27FC236}">
                <a16:creationId xmlns:a16="http://schemas.microsoft.com/office/drawing/2014/main" id="{BEFEAFA5-ADD0-277F-381E-CC6136D0861B}"/>
              </a:ext>
            </a:extLst>
          </p:cNvPr>
          <p:cNvPicPr>
            <a:picLocks noChangeAspect="1"/>
          </p:cNvPicPr>
          <p:nvPr/>
        </p:nvPicPr>
        <p:blipFill>
          <a:blip r:embed="rId2"/>
          <a:stretch>
            <a:fillRect/>
          </a:stretch>
        </p:blipFill>
        <p:spPr>
          <a:xfrm>
            <a:off x="0" y="6642864"/>
            <a:ext cx="238125" cy="211197"/>
          </a:xfrm>
          <a:prstGeom prst="rect">
            <a:avLst/>
          </a:prstGeom>
        </p:spPr>
      </p:pic>
      <p:pic>
        <p:nvPicPr>
          <p:cNvPr id="6" name="Picture 6">
            <a:extLst>
              <a:ext uri="{FF2B5EF4-FFF2-40B4-BE49-F238E27FC236}">
                <a16:creationId xmlns:a16="http://schemas.microsoft.com/office/drawing/2014/main" id="{B18EFBC7-965D-B04B-0EDD-392305BBF854}"/>
              </a:ext>
            </a:extLst>
          </p:cNvPr>
          <p:cNvPicPr>
            <a:picLocks noChangeAspect="1"/>
          </p:cNvPicPr>
          <p:nvPr/>
        </p:nvPicPr>
        <p:blipFill>
          <a:blip r:embed="rId3"/>
          <a:stretch>
            <a:fillRect/>
          </a:stretch>
        </p:blipFill>
        <p:spPr>
          <a:xfrm>
            <a:off x="6877050" y="2598420"/>
            <a:ext cx="3895725" cy="2289810"/>
          </a:xfrm>
          <a:prstGeom prst="rect">
            <a:avLst/>
          </a:prstGeom>
        </p:spPr>
      </p:pic>
    </p:spTree>
    <p:extLst>
      <p:ext uri="{BB962C8B-B14F-4D97-AF65-F5344CB8AC3E}">
        <p14:creationId xmlns:p14="http://schemas.microsoft.com/office/powerpoint/2010/main" val="361588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4">
            <a:extLst>
              <a:ext uri="{FF2B5EF4-FFF2-40B4-BE49-F238E27FC236}">
                <a16:creationId xmlns:a16="http://schemas.microsoft.com/office/drawing/2014/main" id="{C20AB388-6ECF-C4E9-41BE-A390CF41A179}"/>
              </a:ext>
            </a:extLst>
          </p:cNvPr>
          <p:cNvPicPr>
            <a:picLocks noChangeAspect="1"/>
          </p:cNvPicPr>
          <p:nvPr/>
        </p:nvPicPr>
        <p:blipFill>
          <a:blip r:embed="rId3"/>
          <a:stretch>
            <a:fillRect/>
          </a:stretch>
        </p:blipFill>
        <p:spPr>
          <a:xfrm>
            <a:off x="1274633" y="2167852"/>
            <a:ext cx="6865494" cy="2378330"/>
          </a:xfrm>
          <a:prstGeom prst="rect">
            <a:avLst/>
          </a:prstGeom>
        </p:spPr>
      </p:pic>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algn="ctr" rtl="0"/>
            <a:r>
              <a:rPr lang="es-ES" sz="5400"/>
              <a:t>SOLID</a:t>
            </a:r>
          </a:p>
        </p:txBody>
      </p:sp>
      <p:sp>
        <p:nvSpPr>
          <p:cNvPr id="9" name="Marcador de número de diapositiva 5">
            <a:extLst>
              <a:ext uri="{FF2B5EF4-FFF2-40B4-BE49-F238E27FC236}">
                <a16:creationId xmlns:a16="http://schemas.microsoft.com/office/drawing/2014/main" id="{4FC290B8-BF94-4636-BFAB-9FD67F4AAC6D}"/>
              </a:ext>
            </a:extLst>
          </p:cNvPr>
          <p:cNvSpPr>
            <a:spLocks noGrp="1"/>
          </p:cNvSpPr>
          <p:nvPr>
            <p:ph type="sldNum" sz="quarter" idx="12"/>
          </p:nvPr>
        </p:nvSpPr>
        <p:spPr/>
        <p:txBody>
          <a:bodyPr rtlCol="0"/>
          <a:lstStyle/>
          <a:p>
            <a:pPr rtl="0"/>
            <a:fld id="{D8DA9DAA-006C-4F4B-980E-E3DF019B24E2}" type="slidenum">
              <a:rPr lang="es-ES" b="1" cap="all" spc="100" smtClean="0">
                <a:solidFill>
                  <a:schemeClr val="accent2"/>
                </a:solidFill>
              </a:rPr>
              <a:t>18</a:t>
            </a:fld>
            <a:endParaRPr lang="es-ES" b="1" cap="all" spc="100">
              <a:solidFill>
                <a:schemeClr val="accent2"/>
              </a:solidFill>
            </a:endParaRPr>
          </a:p>
        </p:txBody>
      </p:sp>
      <p:sp>
        <p:nvSpPr>
          <p:cNvPr id="7" name="CuadroTexto 6">
            <a:extLst>
              <a:ext uri="{FF2B5EF4-FFF2-40B4-BE49-F238E27FC236}">
                <a16:creationId xmlns:a16="http://schemas.microsoft.com/office/drawing/2014/main" id="{F693B82D-4B75-870A-2867-389D6D62AF97}"/>
              </a:ext>
            </a:extLst>
          </p:cNvPr>
          <p:cNvSpPr txBox="1"/>
          <p:nvPr/>
        </p:nvSpPr>
        <p:spPr>
          <a:xfrm>
            <a:off x="1109576" y="1349082"/>
            <a:ext cx="6695499" cy="646331"/>
          </a:xfrm>
          <a:prstGeom prst="rect">
            <a:avLst/>
          </a:prstGeom>
          <a:noFill/>
        </p:spPr>
        <p:txBody>
          <a:bodyPr wrap="square" lIns="91440" tIns="45720" rIns="91440" bIns="45720" rtlCol="0" anchor="t">
            <a:spAutoFit/>
          </a:bodyPr>
          <a:lstStyle/>
          <a:p>
            <a:r>
              <a:rPr lang="en-US">
                <a:solidFill>
                  <a:schemeClr val="bg1"/>
                </a:solidFill>
              </a:rPr>
              <a:t>For the I”</a:t>
            </a:r>
            <a:r>
              <a:rPr lang="en-US">
                <a:solidFill>
                  <a:schemeClr val="bg1"/>
                </a:solidFill>
                <a:ea typeface="+mn-lt"/>
                <a:cs typeface="+mn-lt"/>
              </a:rPr>
              <a:t> we create different interfaces for different converters linked to a father class</a:t>
            </a:r>
          </a:p>
        </p:txBody>
      </p:sp>
      <p:sp>
        <p:nvSpPr>
          <p:cNvPr id="8" name="CuadroTexto 7">
            <a:extLst>
              <a:ext uri="{FF2B5EF4-FFF2-40B4-BE49-F238E27FC236}">
                <a16:creationId xmlns:a16="http://schemas.microsoft.com/office/drawing/2014/main" id="{D1F059C3-A40A-7F98-2FF1-A64901616919}"/>
              </a:ext>
            </a:extLst>
          </p:cNvPr>
          <p:cNvSpPr txBox="1"/>
          <p:nvPr/>
        </p:nvSpPr>
        <p:spPr>
          <a:xfrm>
            <a:off x="1388745" y="4747286"/>
            <a:ext cx="7161880" cy="1477328"/>
          </a:xfrm>
          <a:prstGeom prst="rect">
            <a:avLst/>
          </a:prstGeom>
          <a:noFill/>
        </p:spPr>
        <p:txBody>
          <a:bodyPr wrap="square" lIns="91440" tIns="45720" rIns="91440" bIns="45720" rtlCol="0" anchor="t">
            <a:spAutoFit/>
          </a:bodyPr>
          <a:lstStyle/>
          <a:p>
            <a:r>
              <a:rPr lang="en-US">
                <a:solidFill>
                  <a:schemeClr val="bg1"/>
                </a:solidFill>
              </a:rPr>
              <a:t>For the “D” </a:t>
            </a:r>
            <a:r>
              <a:rPr lang="en-US">
                <a:solidFill>
                  <a:schemeClr val="bg1"/>
                </a:solidFill>
                <a:ea typeface="+mn-lt"/>
                <a:cs typeface="+mn-lt"/>
              </a:rPr>
              <a:t>Entities must depend on abstractions, not on concretions. It states that the high-level module must not depend on the low-level module, but they should depend on abstractions.</a:t>
            </a:r>
            <a:br>
              <a:rPr lang="en-US">
                <a:solidFill>
                  <a:schemeClr val="bg1"/>
                </a:solidFill>
                <a:ea typeface="+mn-lt"/>
                <a:cs typeface="+mn-lt"/>
              </a:rPr>
            </a:br>
            <a:r>
              <a:rPr lang="en-US">
                <a:solidFill>
                  <a:schemeClr val="bg1"/>
                </a:solidFill>
                <a:latin typeface="Univers"/>
                <a:cs typeface="Arial"/>
              </a:rPr>
              <a:t>(This principle has not implemented in Skynet yet)</a:t>
            </a:r>
            <a:endParaRPr lang="en-US">
              <a:solidFill>
                <a:schemeClr val="bg1"/>
              </a:solidFill>
              <a:latin typeface="Arial"/>
              <a:cs typeface="Arial"/>
            </a:endParaRPr>
          </a:p>
        </p:txBody>
      </p:sp>
      <p:pic>
        <p:nvPicPr>
          <p:cNvPr id="2" name="Imagen 2">
            <a:extLst>
              <a:ext uri="{FF2B5EF4-FFF2-40B4-BE49-F238E27FC236}">
                <a16:creationId xmlns:a16="http://schemas.microsoft.com/office/drawing/2014/main" id="{3731F91E-11D1-D056-BE41-010109F9A92A}"/>
              </a:ext>
            </a:extLst>
          </p:cNvPr>
          <p:cNvPicPr>
            <a:picLocks noChangeAspect="1"/>
          </p:cNvPicPr>
          <p:nvPr/>
        </p:nvPicPr>
        <p:blipFill>
          <a:blip r:embed="rId4"/>
          <a:stretch>
            <a:fillRect/>
          </a:stretch>
        </p:blipFill>
        <p:spPr>
          <a:xfrm>
            <a:off x="8611714" y="2165687"/>
            <a:ext cx="1707696" cy="2435678"/>
          </a:xfrm>
          <a:prstGeom prst="rect">
            <a:avLst/>
          </a:prstGeom>
        </p:spPr>
      </p:pic>
    </p:spTree>
    <p:extLst>
      <p:ext uri="{BB962C8B-B14F-4D97-AF65-F5344CB8AC3E}">
        <p14:creationId xmlns:p14="http://schemas.microsoft.com/office/powerpoint/2010/main" val="94179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a:xfrm>
            <a:off x="1527048" y="967740"/>
            <a:ext cx="9144000" cy="2340864"/>
          </a:xfrm>
        </p:spPr>
        <p:txBody>
          <a:bodyPr rtlCol="0">
            <a:normAutofit fontScale="90000"/>
          </a:bodyPr>
          <a:lstStyle/>
          <a:p>
            <a:r>
              <a:rPr lang="en-US"/>
              <a:t>The services are running in docker</a:t>
            </a:r>
          </a:p>
        </p:txBody>
      </p:sp>
      <p:sp>
        <p:nvSpPr>
          <p:cNvPr id="3" name="Subtítulo 2">
            <a:extLst>
              <a:ext uri="{FF2B5EF4-FFF2-40B4-BE49-F238E27FC236}">
                <a16:creationId xmlns:a16="http://schemas.microsoft.com/office/drawing/2014/main" id="{05408798-0DB3-46BF-880E-7BB904D700F6}"/>
              </a:ext>
            </a:extLst>
          </p:cNvPr>
          <p:cNvSpPr>
            <a:spLocks noGrp="1"/>
          </p:cNvSpPr>
          <p:nvPr>
            <p:ph type="subTitle" idx="1"/>
          </p:nvPr>
        </p:nvSpPr>
        <p:spPr>
          <a:xfrm>
            <a:off x="1524000" y="3706368"/>
            <a:ext cx="9144000" cy="1325880"/>
          </a:xfrm>
        </p:spPr>
        <p:txBody>
          <a:bodyPr rtlCol="0"/>
          <a:lstStyle/>
          <a:p>
            <a:pPr rtl="0"/>
            <a:r>
              <a:rPr lang="en-US"/>
              <a:t>Linux system operating, alpine 3.10</a:t>
            </a:r>
          </a:p>
          <a:p>
            <a:pPr rtl="0"/>
            <a:r>
              <a:rPr lang="en-US"/>
              <a:t>Python 3</a:t>
            </a:r>
          </a:p>
          <a:p>
            <a:pPr rtl="0"/>
            <a:r>
              <a:rPr lang="en-US"/>
              <a:t>Requirements.txt</a:t>
            </a:r>
          </a:p>
        </p:txBody>
      </p:sp>
    </p:spTree>
    <p:extLst>
      <p:ext uri="{BB962C8B-B14F-4D97-AF65-F5344CB8AC3E}">
        <p14:creationId xmlns:p14="http://schemas.microsoft.com/office/powerpoint/2010/main" val="222788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a:xfrm>
            <a:off x="6136069" y="176835"/>
            <a:ext cx="3196450" cy="906091"/>
          </a:xfrm>
        </p:spPr>
        <p:txBody>
          <a:bodyPr rtlCol="0">
            <a:normAutofit fontScale="90000"/>
          </a:bodyPr>
          <a:lstStyle/>
          <a:p>
            <a:pPr rtl="0"/>
            <a:r>
              <a:rPr lang="es-ES"/>
              <a:t>Tools </a:t>
            </a:r>
          </a:p>
        </p:txBody>
      </p:sp>
      <p:sp>
        <p:nvSpPr>
          <p:cNvPr id="4" name="Marcador de texto 3">
            <a:extLst>
              <a:ext uri="{FF2B5EF4-FFF2-40B4-BE49-F238E27FC236}">
                <a16:creationId xmlns:a16="http://schemas.microsoft.com/office/drawing/2014/main" id="{65DE74E9-AA78-46C1-845A-0B72FA8AF35E}"/>
              </a:ext>
            </a:extLst>
          </p:cNvPr>
          <p:cNvSpPr>
            <a:spLocks noGrp="1"/>
          </p:cNvSpPr>
          <p:nvPr>
            <p:ph type="body" sz="quarter" idx="13"/>
          </p:nvPr>
        </p:nvSpPr>
        <p:spPr>
          <a:xfrm>
            <a:off x="6002030" y="1018163"/>
            <a:ext cx="3710266" cy="5717179"/>
          </a:xfrm>
        </p:spPr>
        <p:txBody>
          <a:bodyPr vert="horz" lIns="91440" tIns="45720" rIns="91440" bIns="45720" rtlCol="0" anchor="t">
            <a:normAutofit fontScale="92500" lnSpcReduction="10000"/>
          </a:bodyPr>
          <a:lstStyle/>
          <a:p>
            <a:pPr algn="ctr" rtl="0"/>
            <a:r>
              <a:rPr lang="en-US" sz="1800"/>
              <a:t>Python </a:t>
            </a:r>
            <a:r>
              <a:rPr lang="en-US"/>
              <a:t>language</a:t>
            </a:r>
            <a:endParaRPr lang="en-US" sz="1800"/>
          </a:p>
          <a:p>
            <a:pPr algn="ctr"/>
            <a:r>
              <a:rPr lang="en-US" err="1">
                <a:ea typeface="+mn-lt"/>
                <a:cs typeface="+mn-lt"/>
              </a:rPr>
              <a:t>Pycharm</a:t>
            </a:r>
            <a:endParaRPr lang="en-US" err="1"/>
          </a:p>
          <a:p>
            <a:pPr algn="ctr" rtl="0"/>
            <a:r>
              <a:rPr lang="en-US"/>
              <a:t>Postman</a:t>
            </a:r>
          </a:p>
          <a:p>
            <a:pPr algn="ctr"/>
            <a:r>
              <a:rPr lang="en-US"/>
              <a:t>Swagger</a:t>
            </a:r>
          </a:p>
          <a:p>
            <a:pPr algn="ctr" rtl="0"/>
            <a:r>
              <a:rPr lang="en-US"/>
              <a:t>Git</a:t>
            </a:r>
          </a:p>
          <a:p>
            <a:pPr algn="ctr" rtl="0"/>
            <a:r>
              <a:rPr lang="en-US" sz="1800"/>
              <a:t>GitHub</a:t>
            </a:r>
          </a:p>
          <a:p>
            <a:pPr algn="ctr"/>
            <a:r>
              <a:rPr lang="en-US" err="1">
                <a:ea typeface="+mn-lt"/>
                <a:cs typeface="+mn-lt"/>
              </a:rPr>
              <a:t>Sourcetree</a:t>
            </a:r>
            <a:endParaRPr lang="en-US" err="1"/>
          </a:p>
          <a:p>
            <a:pPr algn="ctr" rtl="0"/>
            <a:r>
              <a:rPr lang="en-US"/>
              <a:t>Docker</a:t>
            </a:r>
          </a:p>
          <a:p>
            <a:pPr algn="ctr" rtl="0"/>
            <a:r>
              <a:rPr lang="en-US" sz="1800"/>
              <a:t>MongoDB</a:t>
            </a:r>
          </a:p>
          <a:p>
            <a:pPr algn="ctr"/>
            <a:r>
              <a:rPr lang="en-US"/>
              <a:t>PostgreSQL</a:t>
            </a:r>
          </a:p>
          <a:p>
            <a:pPr algn="ctr"/>
            <a:r>
              <a:rPr lang="en-US" err="1"/>
              <a:t>FFmpeg</a:t>
            </a:r>
            <a:endParaRPr lang="en-US"/>
          </a:p>
          <a:p>
            <a:pPr algn="ctr"/>
            <a:r>
              <a:rPr lang="en-US"/>
              <a:t>Image </a:t>
            </a:r>
            <a:r>
              <a:rPr lang="en-US" err="1"/>
              <a:t>Magick</a:t>
            </a:r>
            <a:endParaRPr lang="en-US"/>
          </a:p>
          <a:p>
            <a:pPr algn="ctr"/>
            <a:r>
              <a:rPr lang="en-US" err="1"/>
              <a:t>Exiftools</a:t>
            </a:r>
            <a:endParaRPr lang="en-US"/>
          </a:p>
          <a:p>
            <a:pPr algn="ctr"/>
            <a:r>
              <a:rPr lang="en-US"/>
              <a:t>Tesseract</a:t>
            </a:r>
          </a:p>
          <a:p>
            <a:pPr algn="ctr"/>
            <a:r>
              <a:rPr lang="en-US">
                <a:ea typeface="+mn-lt"/>
                <a:cs typeface="+mn-lt"/>
              </a:rPr>
              <a:t>PYQT</a:t>
            </a:r>
            <a:endParaRPr lang="en-US"/>
          </a:p>
          <a:p>
            <a:pPr algn="ctr"/>
            <a:r>
              <a:rPr lang="en-US"/>
              <a:t>Apollo </a:t>
            </a:r>
            <a:r>
              <a:rPr lang="en-US" err="1"/>
              <a:t>graphql</a:t>
            </a:r>
          </a:p>
          <a:p>
            <a:pPr algn="ctr"/>
            <a:r>
              <a:rPr lang="en-US"/>
              <a:t>REACT</a:t>
            </a:r>
          </a:p>
        </p:txBody>
      </p:sp>
      <p:pic>
        <p:nvPicPr>
          <p:cNvPr id="6" name="Marcador de posición de imagen 5" descr="Mejora continua con relleno sólido">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a:stretch/>
        </p:blipFill>
        <p:spPr>
          <a:xfrm>
            <a:off x="8836530" y="-517942"/>
            <a:ext cx="3707971" cy="3707971"/>
          </a:xfrm>
        </p:spPr>
      </p:pic>
      <p:sp>
        <p:nvSpPr>
          <p:cNvPr id="7" name="Marcador de fecha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s-ES"/>
              <a:t>3/9/20XX</a:t>
            </a:r>
          </a:p>
        </p:txBody>
      </p:sp>
      <p:pic>
        <p:nvPicPr>
          <p:cNvPr id="2" name="Imagen 4">
            <a:extLst>
              <a:ext uri="{FF2B5EF4-FFF2-40B4-BE49-F238E27FC236}">
                <a16:creationId xmlns:a16="http://schemas.microsoft.com/office/drawing/2014/main" id="{6FCC178D-1579-B2D9-559F-32200490F6AA}"/>
              </a:ext>
            </a:extLst>
          </p:cNvPr>
          <p:cNvPicPr>
            <a:picLocks noChangeAspect="1"/>
          </p:cNvPicPr>
          <p:nvPr/>
        </p:nvPicPr>
        <p:blipFill>
          <a:blip r:embed="rId5"/>
          <a:stretch>
            <a:fillRect/>
          </a:stretch>
        </p:blipFill>
        <p:spPr>
          <a:xfrm>
            <a:off x="348716" y="243430"/>
            <a:ext cx="5552070" cy="3452102"/>
          </a:xfrm>
          <a:prstGeom prst="rect">
            <a:avLst/>
          </a:prstGeom>
        </p:spPr>
      </p:pic>
    </p:spTree>
    <p:extLst>
      <p:ext uri="{BB962C8B-B14F-4D97-AF65-F5344CB8AC3E}">
        <p14:creationId xmlns:p14="http://schemas.microsoft.com/office/powerpoint/2010/main" val="3781195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8EB4EB-18FD-9EA7-DAA7-5F3081892551}"/>
              </a:ext>
            </a:extLst>
          </p:cNvPr>
          <p:cNvSpPr>
            <a:spLocks noGrp="1"/>
          </p:cNvSpPr>
          <p:nvPr>
            <p:ph type="sldNum" sz="quarter" idx="12"/>
          </p:nvPr>
        </p:nvSpPr>
        <p:spPr/>
        <p:txBody>
          <a:bodyPr/>
          <a:lstStyle/>
          <a:p>
            <a:pPr rtl="0"/>
            <a:fld id="{D8DA9DAA-006C-4F4B-980E-E3DF019B24E2}" type="slidenum">
              <a:rPr lang="es-ES" noProof="0" smtClean="0"/>
              <a:t>20</a:t>
            </a:fld>
            <a:endParaRPr lang="es-ES" noProof="0"/>
          </a:p>
        </p:txBody>
      </p:sp>
      <p:sp>
        <p:nvSpPr>
          <p:cNvPr id="3" name="Rectángulo 2">
            <a:extLst>
              <a:ext uri="{FF2B5EF4-FFF2-40B4-BE49-F238E27FC236}">
                <a16:creationId xmlns:a16="http://schemas.microsoft.com/office/drawing/2014/main" id="{A174EBF5-466C-CF5B-378A-B2793C218FE7}"/>
              </a:ext>
            </a:extLst>
          </p:cNvPr>
          <p:cNvSpPr/>
          <p:nvPr/>
        </p:nvSpPr>
        <p:spPr>
          <a:xfrm>
            <a:off x="635" y="1458595"/>
            <a:ext cx="12192000" cy="5405120"/>
          </a:xfrm>
          <a:prstGeom prst="rect">
            <a:avLst/>
          </a:prstGeom>
          <a:solidFill>
            <a:srgbClr val="FFFF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5" descr="Interfaz de usuario gráfica&#10;&#10;Descripción generada automáticamente">
            <a:extLst>
              <a:ext uri="{FF2B5EF4-FFF2-40B4-BE49-F238E27FC236}">
                <a16:creationId xmlns:a16="http://schemas.microsoft.com/office/drawing/2014/main" id="{B7272F62-BCCD-15B4-FF2D-B88CA16C34D9}"/>
              </a:ext>
            </a:extLst>
          </p:cNvPr>
          <p:cNvPicPr>
            <a:picLocks noChangeAspect="1"/>
          </p:cNvPicPr>
          <p:nvPr/>
        </p:nvPicPr>
        <p:blipFill>
          <a:blip r:embed="rId2"/>
          <a:stretch>
            <a:fillRect/>
          </a:stretch>
        </p:blipFill>
        <p:spPr>
          <a:xfrm>
            <a:off x="1361440" y="1407023"/>
            <a:ext cx="9469120" cy="5354595"/>
          </a:xfrm>
          <a:prstGeom prst="rect">
            <a:avLst/>
          </a:prstGeom>
        </p:spPr>
      </p:pic>
      <p:sp>
        <p:nvSpPr>
          <p:cNvPr id="7" name="Título 1">
            <a:extLst>
              <a:ext uri="{FF2B5EF4-FFF2-40B4-BE49-F238E27FC236}">
                <a16:creationId xmlns:a16="http://schemas.microsoft.com/office/drawing/2014/main" id="{88320B49-3B0F-5F48-2D96-B755E2F543BB}"/>
              </a:ext>
            </a:extLst>
          </p:cNvPr>
          <p:cNvSpPr>
            <a:spLocks noGrp="1"/>
          </p:cNvSpPr>
          <p:nvPr>
            <p:ph type="title"/>
          </p:nvPr>
        </p:nvSpPr>
        <p:spPr>
          <a:xfrm>
            <a:off x="586232" y="141605"/>
            <a:ext cx="10771632" cy="1325563"/>
          </a:xfrm>
        </p:spPr>
        <p:txBody>
          <a:bodyPr/>
          <a:lstStyle/>
          <a:p>
            <a:r>
              <a:rPr lang="es-ES" err="1">
                <a:ea typeface="+mj-lt"/>
                <a:cs typeface="+mj-lt"/>
              </a:rPr>
              <a:t>Skynet</a:t>
            </a:r>
            <a:r>
              <a:rPr lang="es-ES">
                <a:ea typeface="+mj-lt"/>
                <a:cs typeface="+mj-lt"/>
              </a:rPr>
              <a:t> Docker Flow</a:t>
            </a:r>
            <a:endParaRPr lang="es-ES"/>
          </a:p>
        </p:txBody>
      </p:sp>
    </p:spTree>
    <p:extLst>
      <p:ext uri="{BB962C8B-B14F-4D97-AF65-F5344CB8AC3E}">
        <p14:creationId xmlns:p14="http://schemas.microsoft.com/office/powerpoint/2010/main" val="307749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181D40D-3879-7683-7491-03D63EDF4CEA}"/>
              </a:ext>
            </a:extLst>
          </p:cNvPr>
          <p:cNvSpPr/>
          <p:nvPr/>
        </p:nvSpPr>
        <p:spPr>
          <a:xfrm>
            <a:off x="635" y="1458595"/>
            <a:ext cx="12192000" cy="5405120"/>
          </a:xfrm>
          <a:prstGeom prst="rect">
            <a:avLst/>
          </a:prstGeom>
          <a:solidFill>
            <a:srgbClr val="FFFFFF">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A58EB4EB-18FD-9EA7-DAA7-5F3081892551}"/>
              </a:ext>
            </a:extLst>
          </p:cNvPr>
          <p:cNvSpPr>
            <a:spLocks noGrp="1"/>
          </p:cNvSpPr>
          <p:nvPr>
            <p:ph type="sldNum" sz="quarter" idx="12"/>
          </p:nvPr>
        </p:nvSpPr>
        <p:spPr/>
        <p:txBody>
          <a:bodyPr/>
          <a:lstStyle/>
          <a:p>
            <a:pPr rtl="0"/>
            <a:fld id="{D8DA9DAA-006C-4F4B-980E-E3DF019B24E2}" type="slidenum">
              <a:rPr lang="es-ES" noProof="0" smtClean="0"/>
              <a:t>21</a:t>
            </a:fld>
            <a:endParaRPr lang="es-ES" noProof="0"/>
          </a:p>
        </p:txBody>
      </p:sp>
      <p:sp>
        <p:nvSpPr>
          <p:cNvPr id="7" name="Título 1">
            <a:extLst>
              <a:ext uri="{FF2B5EF4-FFF2-40B4-BE49-F238E27FC236}">
                <a16:creationId xmlns:a16="http://schemas.microsoft.com/office/drawing/2014/main" id="{88320B49-3B0F-5F48-2D96-B755E2F543BB}"/>
              </a:ext>
            </a:extLst>
          </p:cNvPr>
          <p:cNvSpPr>
            <a:spLocks noGrp="1"/>
          </p:cNvSpPr>
          <p:nvPr>
            <p:ph type="title"/>
          </p:nvPr>
        </p:nvSpPr>
        <p:spPr>
          <a:xfrm>
            <a:off x="586232" y="141605"/>
            <a:ext cx="10771632" cy="1325563"/>
          </a:xfrm>
        </p:spPr>
        <p:txBody>
          <a:bodyPr/>
          <a:lstStyle/>
          <a:p>
            <a:r>
              <a:rPr lang="es-ES">
                <a:ea typeface="+mj-lt"/>
                <a:cs typeface="+mj-lt"/>
              </a:rPr>
              <a:t>Container </a:t>
            </a:r>
            <a:r>
              <a:rPr lang="es-ES" err="1">
                <a:ea typeface="+mj-lt"/>
                <a:cs typeface="+mj-lt"/>
              </a:rPr>
              <a:t>details</a:t>
            </a:r>
            <a:endParaRPr lang="es-ES" err="1"/>
          </a:p>
        </p:txBody>
      </p:sp>
      <p:pic>
        <p:nvPicPr>
          <p:cNvPr id="10" name="Gráfico 10">
            <a:extLst>
              <a:ext uri="{FF2B5EF4-FFF2-40B4-BE49-F238E27FC236}">
                <a16:creationId xmlns:a16="http://schemas.microsoft.com/office/drawing/2014/main" id="{78C745E1-55BF-C671-DB31-650CFB5C5A9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34511" y="2861469"/>
            <a:ext cx="2472690" cy="2472690"/>
          </a:xfrm>
        </p:spPr>
      </p:pic>
      <p:pic>
        <p:nvPicPr>
          <p:cNvPr id="3" name="Imagen 4" descr="Diagrama&#10;&#10;Descripción generada automáticamente">
            <a:extLst>
              <a:ext uri="{FF2B5EF4-FFF2-40B4-BE49-F238E27FC236}">
                <a16:creationId xmlns:a16="http://schemas.microsoft.com/office/drawing/2014/main" id="{ACB90C83-65A3-16C8-12B3-BDA0A278B2CF}"/>
              </a:ext>
            </a:extLst>
          </p:cNvPr>
          <p:cNvPicPr>
            <a:picLocks noChangeAspect="1"/>
          </p:cNvPicPr>
          <p:nvPr/>
        </p:nvPicPr>
        <p:blipFill>
          <a:blip r:embed="rId4"/>
          <a:stretch>
            <a:fillRect/>
          </a:stretch>
        </p:blipFill>
        <p:spPr>
          <a:xfrm>
            <a:off x="2194560" y="1274943"/>
            <a:ext cx="10210800" cy="5771155"/>
          </a:xfrm>
          <a:prstGeom prst="rect">
            <a:avLst/>
          </a:prstGeom>
        </p:spPr>
      </p:pic>
    </p:spTree>
    <p:extLst>
      <p:ext uri="{BB962C8B-B14F-4D97-AF65-F5344CB8AC3E}">
        <p14:creationId xmlns:p14="http://schemas.microsoft.com/office/powerpoint/2010/main" val="2295272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7211-489C-1FE2-BD95-5E79209D3D4D}"/>
              </a:ext>
            </a:extLst>
          </p:cNvPr>
          <p:cNvSpPr>
            <a:spLocks noGrp="1"/>
          </p:cNvSpPr>
          <p:nvPr>
            <p:ph type="title"/>
          </p:nvPr>
        </p:nvSpPr>
        <p:spPr/>
        <p:txBody>
          <a:bodyPr/>
          <a:lstStyle/>
          <a:p>
            <a:r>
              <a:rPr lang="en-US"/>
              <a:t>SWAGGER</a:t>
            </a:r>
          </a:p>
        </p:txBody>
      </p:sp>
      <p:pic>
        <p:nvPicPr>
          <p:cNvPr id="7" name="Picture 7" descr="Graphical user interface, text, application&#10;&#10;Description automatically generated">
            <a:extLst>
              <a:ext uri="{FF2B5EF4-FFF2-40B4-BE49-F238E27FC236}">
                <a16:creationId xmlns:a16="http://schemas.microsoft.com/office/drawing/2014/main" id="{BDE3B770-EB30-2473-E982-9F1DA6A76EBC}"/>
              </a:ext>
            </a:extLst>
          </p:cNvPr>
          <p:cNvPicPr>
            <a:picLocks noGrp="1" noChangeAspect="1"/>
          </p:cNvPicPr>
          <p:nvPr>
            <p:ph idx="1"/>
          </p:nvPr>
        </p:nvPicPr>
        <p:blipFill>
          <a:blip r:embed="rId2"/>
          <a:stretch>
            <a:fillRect/>
          </a:stretch>
        </p:blipFill>
        <p:spPr>
          <a:xfrm>
            <a:off x="1362867" y="1825625"/>
            <a:ext cx="9198042" cy="4351338"/>
          </a:xfrm>
        </p:spPr>
      </p:pic>
      <p:sp>
        <p:nvSpPr>
          <p:cNvPr id="4" name="Date Placeholder 3">
            <a:extLst>
              <a:ext uri="{FF2B5EF4-FFF2-40B4-BE49-F238E27FC236}">
                <a16:creationId xmlns:a16="http://schemas.microsoft.com/office/drawing/2014/main" id="{5009D4A1-F38C-EFA1-EF53-A1E065B87943}"/>
              </a:ext>
            </a:extLst>
          </p:cNvPr>
          <p:cNvSpPr>
            <a:spLocks noGrp="1"/>
          </p:cNvSpPr>
          <p:nvPr>
            <p:ph type="dt" sz="half" idx="10"/>
          </p:nvPr>
        </p:nvSpPr>
        <p:spPr/>
        <p:txBody>
          <a:bodyPr/>
          <a:lstStyle/>
          <a:p>
            <a:pPr rtl="0"/>
            <a:r>
              <a:rPr lang="es-ES" noProof="0"/>
              <a:t>3/9/20XX</a:t>
            </a:r>
          </a:p>
        </p:txBody>
      </p:sp>
      <p:sp>
        <p:nvSpPr>
          <p:cNvPr id="5" name="Footer Placeholder 4">
            <a:extLst>
              <a:ext uri="{FF2B5EF4-FFF2-40B4-BE49-F238E27FC236}">
                <a16:creationId xmlns:a16="http://schemas.microsoft.com/office/drawing/2014/main" id="{2AEBCBBF-81C7-5B0C-81F2-4AD95F4CB7C3}"/>
              </a:ext>
            </a:extLst>
          </p:cNvPr>
          <p:cNvSpPr>
            <a:spLocks noGrp="1"/>
          </p:cNvSpPr>
          <p:nvPr>
            <p:ph type="ftr" sz="quarter" idx="11"/>
          </p:nvPr>
        </p:nvSpPr>
        <p:spPr/>
        <p:txBody>
          <a:bodyPr/>
          <a:lstStyle/>
          <a:p>
            <a:pPr rtl="0"/>
            <a:r>
              <a:rPr lang="es-ES" noProof="0"/>
              <a:t>Título de la presentación</a:t>
            </a:r>
          </a:p>
        </p:txBody>
      </p:sp>
      <p:sp>
        <p:nvSpPr>
          <p:cNvPr id="6" name="Slide Number Placeholder 5">
            <a:extLst>
              <a:ext uri="{FF2B5EF4-FFF2-40B4-BE49-F238E27FC236}">
                <a16:creationId xmlns:a16="http://schemas.microsoft.com/office/drawing/2014/main" id="{4EE296C3-448D-E3DA-6FBD-1946AEA00128}"/>
              </a:ext>
            </a:extLst>
          </p:cNvPr>
          <p:cNvSpPr>
            <a:spLocks noGrp="1"/>
          </p:cNvSpPr>
          <p:nvPr>
            <p:ph type="sldNum" sz="quarter" idx="12"/>
          </p:nvPr>
        </p:nvSpPr>
        <p:spPr/>
        <p:txBody>
          <a:bodyPr/>
          <a:lstStyle/>
          <a:p>
            <a:pPr rtl="0"/>
            <a:fld id="{D8DA9DAA-006C-4F4B-980E-E3DF019B24E2}" type="slidenum">
              <a:rPr lang="es-ES" noProof="0" smtClean="0"/>
              <a:pPr rtl="0"/>
              <a:t>22</a:t>
            </a:fld>
            <a:endParaRPr lang="es-ES" noProof="0"/>
          </a:p>
        </p:txBody>
      </p:sp>
    </p:spTree>
    <p:extLst>
      <p:ext uri="{BB962C8B-B14F-4D97-AF65-F5344CB8AC3E}">
        <p14:creationId xmlns:p14="http://schemas.microsoft.com/office/powerpoint/2010/main" val="239682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C0BCC-9F3D-43B7-59EF-87AA3BB859CF}"/>
              </a:ext>
            </a:extLst>
          </p:cNvPr>
          <p:cNvSpPr>
            <a:spLocks noGrp="1"/>
          </p:cNvSpPr>
          <p:nvPr>
            <p:ph type="title"/>
          </p:nvPr>
        </p:nvSpPr>
        <p:spPr/>
        <p:txBody>
          <a:bodyPr/>
          <a:lstStyle/>
          <a:p>
            <a:r>
              <a:rPr lang="en-US"/>
              <a:t>SWAGGER</a:t>
            </a:r>
          </a:p>
        </p:txBody>
      </p:sp>
      <p:pic>
        <p:nvPicPr>
          <p:cNvPr id="7" name="Picture 7">
            <a:extLst>
              <a:ext uri="{FF2B5EF4-FFF2-40B4-BE49-F238E27FC236}">
                <a16:creationId xmlns:a16="http://schemas.microsoft.com/office/drawing/2014/main" id="{BFC709CE-13D8-E45E-3D71-23686F61A1BD}"/>
              </a:ext>
            </a:extLst>
          </p:cNvPr>
          <p:cNvPicPr>
            <a:picLocks noGrp="1" noChangeAspect="1"/>
          </p:cNvPicPr>
          <p:nvPr>
            <p:ph idx="1"/>
          </p:nvPr>
        </p:nvPicPr>
        <p:blipFill>
          <a:blip r:embed="rId2"/>
          <a:stretch>
            <a:fillRect/>
          </a:stretch>
        </p:blipFill>
        <p:spPr>
          <a:xfrm>
            <a:off x="1662157" y="1825625"/>
            <a:ext cx="8599461" cy="4351338"/>
          </a:xfrm>
        </p:spPr>
      </p:pic>
      <p:sp>
        <p:nvSpPr>
          <p:cNvPr id="4" name="Date Placeholder 3">
            <a:extLst>
              <a:ext uri="{FF2B5EF4-FFF2-40B4-BE49-F238E27FC236}">
                <a16:creationId xmlns:a16="http://schemas.microsoft.com/office/drawing/2014/main" id="{6AF18732-A153-3759-F5A7-DFF46C04178B}"/>
              </a:ext>
            </a:extLst>
          </p:cNvPr>
          <p:cNvSpPr>
            <a:spLocks noGrp="1"/>
          </p:cNvSpPr>
          <p:nvPr>
            <p:ph type="dt" sz="half" idx="10"/>
          </p:nvPr>
        </p:nvSpPr>
        <p:spPr/>
        <p:txBody>
          <a:bodyPr/>
          <a:lstStyle/>
          <a:p>
            <a:pPr rtl="0"/>
            <a:r>
              <a:rPr lang="es-ES" noProof="0"/>
              <a:t>3/9/20XX</a:t>
            </a:r>
          </a:p>
        </p:txBody>
      </p:sp>
      <p:sp>
        <p:nvSpPr>
          <p:cNvPr id="5" name="Footer Placeholder 4">
            <a:extLst>
              <a:ext uri="{FF2B5EF4-FFF2-40B4-BE49-F238E27FC236}">
                <a16:creationId xmlns:a16="http://schemas.microsoft.com/office/drawing/2014/main" id="{AD33AB70-C4C5-A059-515C-5D30702658C6}"/>
              </a:ext>
            </a:extLst>
          </p:cNvPr>
          <p:cNvSpPr>
            <a:spLocks noGrp="1"/>
          </p:cNvSpPr>
          <p:nvPr>
            <p:ph type="ftr" sz="quarter" idx="11"/>
          </p:nvPr>
        </p:nvSpPr>
        <p:spPr/>
        <p:txBody>
          <a:bodyPr/>
          <a:lstStyle/>
          <a:p>
            <a:pPr rtl="0"/>
            <a:r>
              <a:rPr lang="es-ES" noProof="0"/>
              <a:t>Título de la presentación</a:t>
            </a:r>
          </a:p>
        </p:txBody>
      </p:sp>
      <p:sp>
        <p:nvSpPr>
          <p:cNvPr id="6" name="Slide Number Placeholder 5">
            <a:extLst>
              <a:ext uri="{FF2B5EF4-FFF2-40B4-BE49-F238E27FC236}">
                <a16:creationId xmlns:a16="http://schemas.microsoft.com/office/drawing/2014/main" id="{F78C82AE-7C10-7344-0AA5-B6D1C70D343E}"/>
              </a:ext>
            </a:extLst>
          </p:cNvPr>
          <p:cNvSpPr>
            <a:spLocks noGrp="1"/>
          </p:cNvSpPr>
          <p:nvPr>
            <p:ph type="sldNum" sz="quarter" idx="12"/>
          </p:nvPr>
        </p:nvSpPr>
        <p:spPr/>
        <p:txBody>
          <a:bodyPr/>
          <a:lstStyle/>
          <a:p>
            <a:pPr rtl="0"/>
            <a:fld id="{D8DA9DAA-006C-4F4B-980E-E3DF019B24E2}" type="slidenum">
              <a:rPr lang="es-ES" noProof="0" smtClean="0"/>
              <a:pPr rtl="0"/>
              <a:t>23</a:t>
            </a:fld>
            <a:endParaRPr lang="es-ES" noProof="0"/>
          </a:p>
        </p:txBody>
      </p:sp>
    </p:spTree>
    <p:extLst>
      <p:ext uri="{BB962C8B-B14F-4D97-AF65-F5344CB8AC3E}">
        <p14:creationId xmlns:p14="http://schemas.microsoft.com/office/powerpoint/2010/main" val="346313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DB20-A7E2-BC26-5A4E-A7E6D6063D9A}"/>
              </a:ext>
            </a:extLst>
          </p:cNvPr>
          <p:cNvSpPr>
            <a:spLocks noGrp="1"/>
          </p:cNvSpPr>
          <p:nvPr>
            <p:ph type="title"/>
          </p:nvPr>
        </p:nvSpPr>
        <p:spPr/>
        <p:txBody>
          <a:bodyPr/>
          <a:lstStyle/>
          <a:p>
            <a:r>
              <a:rPr lang="en-US" err="1"/>
              <a:t>PyQT</a:t>
            </a:r>
          </a:p>
        </p:txBody>
      </p:sp>
      <p:sp>
        <p:nvSpPr>
          <p:cNvPr id="4" name="Date Placeholder 3">
            <a:extLst>
              <a:ext uri="{FF2B5EF4-FFF2-40B4-BE49-F238E27FC236}">
                <a16:creationId xmlns:a16="http://schemas.microsoft.com/office/drawing/2014/main" id="{DAC5A743-AAA5-9567-839C-D41D01959495}"/>
              </a:ext>
            </a:extLst>
          </p:cNvPr>
          <p:cNvSpPr>
            <a:spLocks noGrp="1"/>
          </p:cNvSpPr>
          <p:nvPr>
            <p:ph type="dt" sz="half" idx="10"/>
          </p:nvPr>
        </p:nvSpPr>
        <p:spPr/>
        <p:txBody>
          <a:bodyPr/>
          <a:lstStyle/>
          <a:p>
            <a:pPr rtl="0"/>
            <a:r>
              <a:rPr lang="es-ES" noProof="0"/>
              <a:t>3/9/20XX</a:t>
            </a:r>
          </a:p>
        </p:txBody>
      </p:sp>
      <p:sp>
        <p:nvSpPr>
          <p:cNvPr id="6" name="Slide Number Placeholder 5">
            <a:extLst>
              <a:ext uri="{FF2B5EF4-FFF2-40B4-BE49-F238E27FC236}">
                <a16:creationId xmlns:a16="http://schemas.microsoft.com/office/drawing/2014/main" id="{BDBA8456-C8CC-16C2-A084-5774EF2EB79E}"/>
              </a:ext>
            </a:extLst>
          </p:cNvPr>
          <p:cNvSpPr>
            <a:spLocks noGrp="1"/>
          </p:cNvSpPr>
          <p:nvPr>
            <p:ph type="sldNum" sz="quarter" idx="12"/>
          </p:nvPr>
        </p:nvSpPr>
        <p:spPr/>
        <p:txBody>
          <a:bodyPr/>
          <a:lstStyle/>
          <a:p>
            <a:pPr rtl="0"/>
            <a:fld id="{D8DA9DAA-006C-4F4B-980E-E3DF019B24E2}" type="slidenum">
              <a:rPr lang="es-ES" noProof="0" smtClean="0"/>
              <a:pPr rtl="0"/>
              <a:t>24</a:t>
            </a:fld>
            <a:endParaRPr lang="es-ES" noProof="0"/>
          </a:p>
        </p:txBody>
      </p:sp>
      <p:sp>
        <p:nvSpPr>
          <p:cNvPr id="3" name="Subtítulo 2">
            <a:extLst>
              <a:ext uri="{FF2B5EF4-FFF2-40B4-BE49-F238E27FC236}">
                <a16:creationId xmlns:a16="http://schemas.microsoft.com/office/drawing/2014/main" id="{5EE2444B-DB31-2127-25E3-BEAFAE317469}"/>
              </a:ext>
            </a:extLst>
          </p:cNvPr>
          <p:cNvSpPr txBox="1">
            <a:spLocks/>
          </p:cNvSpPr>
          <p:nvPr/>
        </p:nvSpPr>
        <p:spPr>
          <a:xfrm>
            <a:off x="611232" y="1790246"/>
            <a:ext cx="5612111" cy="38811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ea typeface="+mn-lt"/>
                <a:cs typeface="+mn-lt"/>
              </a:rPr>
              <a:t>PyQT</a:t>
            </a:r>
            <a:r>
              <a:rPr lang="en-US" sz="2400">
                <a:ea typeface="+mn-lt"/>
                <a:cs typeface="+mn-lt"/>
              </a:rPr>
              <a:t> is a tool for designing graphical user interfaces.</a:t>
            </a:r>
          </a:p>
          <a:p>
            <a:r>
              <a:rPr lang="en-US" sz="2400">
                <a:ea typeface="+mn-lt"/>
                <a:cs typeface="+mn-lt"/>
              </a:rPr>
              <a:t>This tool was used to create the UI in desktop, it provides several UI components called widgets, such as layouts, buttons, </a:t>
            </a:r>
            <a:r>
              <a:rPr lang="en-US" sz="2400" err="1">
                <a:ea typeface="+mn-lt"/>
                <a:cs typeface="+mn-lt"/>
              </a:rPr>
              <a:t>combobox</a:t>
            </a:r>
            <a:r>
              <a:rPr lang="en-US" sz="2400">
                <a:ea typeface="+mn-lt"/>
                <a:cs typeface="+mn-lt"/>
              </a:rPr>
              <a:t>, text area, tables, being the most used in the views.</a:t>
            </a:r>
          </a:p>
          <a:p>
            <a:r>
              <a:rPr lang="en-US" sz="2400" err="1">
                <a:ea typeface="+mn-lt"/>
                <a:cs typeface="+mn-lt"/>
              </a:rPr>
              <a:t>PyQt</a:t>
            </a:r>
            <a:r>
              <a:rPr lang="en-US" sz="2400">
                <a:ea typeface="+mn-lt"/>
                <a:cs typeface="+mn-lt"/>
              </a:rPr>
              <a:t> comes with a simple and easy to use API functionality.</a:t>
            </a:r>
            <a:endParaRPr lang="en-US" sz="2400"/>
          </a:p>
        </p:txBody>
      </p:sp>
      <p:pic>
        <p:nvPicPr>
          <p:cNvPr id="5" name="Picture 6">
            <a:extLst>
              <a:ext uri="{FF2B5EF4-FFF2-40B4-BE49-F238E27FC236}">
                <a16:creationId xmlns:a16="http://schemas.microsoft.com/office/drawing/2014/main" id="{6A67AAE0-E8BB-1DFF-1F64-B819638987B5}"/>
              </a:ext>
            </a:extLst>
          </p:cNvPr>
          <p:cNvPicPr>
            <a:picLocks noChangeAspect="1"/>
          </p:cNvPicPr>
          <p:nvPr/>
        </p:nvPicPr>
        <p:blipFill>
          <a:blip r:embed="rId2"/>
          <a:stretch>
            <a:fillRect/>
          </a:stretch>
        </p:blipFill>
        <p:spPr>
          <a:xfrm>
            <a:off x="7870658" y="1030455"/>
            <a:ext cx="3188370" cy="3343276"/>
          </a:xfrm>
          <a:prstGeom prst="rect">
            <a:avLst/>
          </a:prstGeom>
        </p:spPr>
      </p:pic>
    </p:spTree>
    <p:extLst>
      <p:ext uri="{BB962C8B-B14F-4D97-AF65-F5344CB8AC3E}">
        <p14:creationId xmlns:p14="http://schemas.microsoft.com/office/powerpoint/2010/main" val="13440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DB20-A7E2-BC26-5A4E-A7E6D6063D9A}"/>
              </a:ext>
            </a:extLst>
          </p:cNvPr>
          <p:cNvSpPr>
            <a:spLocks noGrp="1"/>
          </p:cNvSpPr>
          <p:nvPr>
            <p:ph type="title"/>
          </p:nvPr>
        </p:nvSpPr>
        <p:spPr/>
        <p:txBody>
          <a:bodyPr/>
          <a:lstStyle/>
          <a:p>
            <a:r>
              <a:rPr lang="en-US" err="1"/>
              <a:t>PyQT</a:t>
            </a:r>
          </a:p>
        </p:txBody>
      </p:sp>
      <p:sp>
        <p:nvSpPr>
          <p:cNvPr id="4" name="Date Placeholder 3">
            <a:extLst>
              <a:ext uri="{FF2B5EF4-FFF2-40B4-BE49-F238E27FC236}">
                <a16:creationId xmlns:a16="http://schemas.microsoft.com/office/drawing/2014/main" id="{DAC5A743-AAA5-9567-839C-D41D01959495}"/>
              </a:ext>
            </a:extLst>
          </p:cNvPr>
          <p:cNvSpPr>
            <a:spLocks noGrp="1"/>
          </p:cNvSpPr>
          <p:nvPr>
            <p:ph type="dt" sz="half" idx="10"/>
          </p:nvPr>
        </p:nvSpPr>
        <p:spPr/>
        <p:txBody>
          <a:bodyPr/>
          <a:lstStyle/>
          <a:p>
            <a:pPr rtl="0"/>
            <a:r>
              <a:rPr lang="es-ES" noProof="0"/>
              <a:t>3/9/20XX</a:t>
            </a:r>
          </a:p>
        </p:txBody>
      </p:sp>
      <p:sp>
        <p:nvSpPr>
          <p:cNvPr id="6" name="Slide Number Placeholder 5">
            <a:extLst>
              <a:ext uri="{FF2B5EF4-FFF2-40B4-BE49-F238E27FC236}">
                <a16:creationId xmlns:a16="http://schemas.microsoft.com/office/drawing/2014/main" id="{BDBA8456-C8CC-16C2-A084-5774EF2EB79E}"/>
              </a:ext>
            </a:extLst>
          </p:cNvPr>
          <p:cNvSpPr>
            <a:spLocks noGrp="1"/>
          </p:cNvSpPr>
          <p:nvPr>
            <p:ph type="sldNum" sz="quarter" idx="12"/>
          </p:nvPr>
        </p:nvSpPr>
        <p:spPr/>
        <p:txBody>
          <a:bodyPr/>
          <a:lstStyle/>
          <a:p>
            <a:pPr rtl="0"/>
            <a:fld id="{D8DA9DAA-006C-4F4B-980E-E3DF019B24E2}" type="slidenum">
              <a:rPr lang="es-ES" noProof="0" smtClean="0"/>
              <a:pPr rtl="0"/>
              <a:t>25</a:t>
            </a:fld>
            <a:endParaRPr lang="es-ES" noProof="0"/>
          </a:p>
        </p:txBody>
      </p:sp>
      <p:pic>
        <p:nvPicPr>
          <p:cNvPr id="9" name="Picture 9">
            <a:extLst>
              <a:ext uri="{FF2B5EF4-FFF2-40B4-BE49-F238E27FC236}">
                <a16:creationId xmlns:a16="http://schemas.microsoft.com/office/drawing/2014/main" id="{B2B20E58-48CE-691A-1586-57D9420835B0}"/>
              </a:ext>
            </a:extLst>
          </p:cNvPr>
          <p:cNvPicPr>
            <a:picLocks noGrp="1" noChangeAspect="1"/>
          </p:cNvPicPr>
          <p:nvPr>
            <p:ph idx="1"/>
          </p:nvPr>
        </p:nvPicPr>
        <p:blipFill>
          <a:blip r:embed="rId2"/>
          <a:stretch>
            <a:fillRect/>
          </a:stretch>
        </p:blipFill>
        <p:spPr>
          <a:xfrm>
            <a:off x="4131828" y="1444625"/>
            <a:ext cx="7700723" cy="3870075"/>
          </a:xfrm>
        </p:spPr>
      </p:pic>
      <p:sp>
        <p:nvSpPr>
          <p:cNvPr id="10" name="TextBox 9">
            <a:extLst>
              <a:ext uri="{FF2B5EF4-FFF2-40B4-BE49-F238E27FC236}">
                <a16:creationId xmlns:a16="http://schemas.microsoft.com/office/drawing/2014/main" id="{2A3BE6CE-0C2B-4C8C-106B-9CBF4DCFD267}"/>
              </a:ext>
            </a:extLst>
          </p:cNvPr>
          <p:cNvSpPr txBox="1"/>
          <p:nvPr/>
        </p:nvSpPr>
        <p:spPr>
          <a:xfrm>
            <a:off x="703847" y="1896979"/>
            <a:ext cx="328462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ea typeface="+mn-lt"/>
                <a:cs typeface="+mn-lt"/>
              </a:rPr>
              <a:t>Initially it was designed mockups using Figma to create the views that the application will have.</a:t>
            </a:r>
            <a:endParaRPr lang="en-US" sz="2000">
              <a:solidFill>
                <a:schemeClr val="bg1"/>
              </a:solidFill>
            </a:endParaRPr>
          </a:p>
          <a:p>
            <a:endParaRPr lang="en-US" sz="2000">
              <a:solidFill>
                <a:schemeClr val="bg1"/>
              </a:solidFill>
              <a:ea typeface="+mn-lt"/>
              <a:cs typeface="+mn-lt"/>
            </a:endParaRPr>
          </a:p>
          <a:p>
            <a:r>
              <a:rPr lang="en-US" sz="2000">
                <a:solidFill>
                  <a:schemeClr val="bg1"/>
                </a:solidFill>
                <a:ea typeface="+mn-lt"/>
                <a:cs typeface="+mn-lt"/>
              </a:rPr>
              <a:t>After understanding the Widget components to be used and proceeded to replicate the views.</a:t>
            </a:r>
            <a:endParaRPr lang="en-US" sz="2000">
              <a:solidFill>
                <a:schemeClr val="bg1"/>
              </a:solidFill>
            </a:endParaRPr>
          </a:p>
        </p:txBody>
      </p:sp>
    </p:spTree>
    <p:extLst>
      <p:ext uri="{BB962C8B-B14F-4D97-AF65-F5344CB8AC3E}">
        <p14:creationId xmlns:p14="http://schemas.microsoft.com/office/powerpoint/2010/main" val="274748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9BE5-4B28-B003-72E0-924A5381FBFC}"/>
              </a:ext>
            </a:extLst>
          </p:cNvPr>
          <p:cNvSpPr>
            <a:spLocks noGrp="1"/>
          </p:cNvSpPr>
          <p:nvPr>
            <p:ph type="title"/>
          </p:nvPr>
        </p:nvSpPr>
        <p:spPr>
          <a:xfrm>
            <a:off x="2938272" y="382058"/>
            <a:ext cx="6047232" cy="1325563"/>
          </a:xfrm>
        </p:spPr>
        <p:txBody>
          <a:bodyPr/>
          <a:lstStyle/>
          <a:p>
            <a:r>
              <a:rPr lang="en-GB"/>
              <a:t>Login in web UI</a:t>
            </a:r>
          </a:p>
        </p:txBody>
      </p:sp>
      <p:sp>
        <p:nvSpPr>
          <p:cNvPr id="3" name="Content Placeholder 2">
            <a:extLst>
              <a:ext uri="{FF2B5EF4-FFF2-40B4-BE49-F238E27FC236}">
                <a16:creationId xmlns:a16="http://schemas.microsoft.com/office/drawing/2014/main" id="{C8DEE6B3-FAB9-26DD-6A26-38FB5D694386}"/>
              </a:ext>
            </a:extLst>
          </p:cNvPr>
          <p:cNvSpPr>
            <a:spLocks noGrp="1"/>
          </p:cNvSpPr>
          <p:nvPr>
            <p:ph idx="1"/>
          </p:nvPr>
        </p:nvSpPr>
        <p:spPr/>
        <p:txBody>
          <a:bodyPr vert="horz" lIns="91440" tIns="45720" rIns="91440" bIns="45720" rtlCol="0" anchor="t">
            <a:normAutofit/>
          </a:bodyPr>
          <a:lstStyle/>
          <a:p>
            <a:pPr marL="0" indent="0">
              <a:buNone/>
            </a:pPr>
            <a:endParaRPr lang="en-GB">
              <a:ea typeface="+mn-lt"/>
              <a:cs typeface="+mn-lt"/>
            </a:endParaRPr>
          </a:p>
          <a:p>
            <a:pPr marL="0" indent="0">
              <a:buNone/>
            </a:pPr>
            <a:endParaRPr lang="en-GB"/>
          </a:p>
        </p:txBody>
      </p:sp>
      <p:sp>
        <p:nvSpPr>
          <p:cNvPr id="4" name="Slide Number Placeholder 3">
            <a:extLst>
              <a:ext uri="{FF2B5EF4-FFF2-40B4-BE49-F238E27FC236}">
                <a16:creationId xmlns:a16="http://schemas.microsoft.com/office/drawing/2014/main" id="{0B729CB5-6D0E-27C8-DEAC-D8D41EF3030C}"/>
              </a:ext>
            </a:extLst>
          </p:cNvPr>
          <p:cNvSpPr>
            <a:spLocks noGrp="1"/>
          </p:cNvSpPr>
          <p:nvPr>
            <p:ph type="sldNum" sz="quarter" idx="12"/>
          </p:nvPr>
        </p:nvSpPr>
        <p:spPr/>
        <p:txBody>
          <a:bodyPr/>
          <a:lstStyle/>
          <a:p>
            <a:pPr rtl="0"/>
            <a:fld id="{D8DA9DAA-006C-4F4B-980E-E3DF019B24E2}" type="slidenum">
              <a:rPr lang="es-ES" noProof="0" smtClean="0"/>
              <a:t>26</a:t>
            </a:fld>
            <a:endParaRPr lang="es-ES" noProof="0"/>
          </a:p>
        </p:txBody>
      </p:sp>
      <p:sp>
        <p:nvSpPr>
          <p:cNvPr id="5" name="CuadroTexto 4">
            <a:extLst>
              <a:ext uri="{FF2B5EF4-FFF2-40B4-BE49-F238E27FC236}">
                <a16:creationId xmlns:a16="http://schemas.microsoft.com/office/drawing/2014/main" id="{4A94BA47-249B-386B-6B54-3BBBC7416E04}"/>
              </a:ext>
            </a:extLst>
          </p:cNvPr>
          <p:cNvSpPr txBox="1"/>
          <p:nvPr/>
        </p:nvSpPr>
        <p:spPr>
          <a:xfrm>
            <a:off x="4378602" y="1827909"/>
            <a:ext cx="1457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err="1"/>
              <a:t>Firebase</a:t>
            </a:r>
            <a:endParaRPr lang="es-ES" sz="2400"/>
          </a:p>
        </p:txBody>
      </p:sp>
      <p:sp>
        <p:nvSpPr>
          <p:cNvPr id="6" name="CuadroTexto 5">
            <a:extLst>
              <a:ext uri="{FF2B5EF4-FFF2-40B4-BE49-F238E27FC236}">
                <a16:creationId xmlns:a16="http://schemas.microsoft.com/office/drawing/2014/main" id="{058C4062-7995-77BD-5029-574E0672D27C}"/>
              </a:ext>
            </a:extLst>
          </p:cNvPr>
          <p:cNvSpPr txBox="1"/>
          <p:nvPr/>
        </p:nvSpPr>
        <p:spPr>
          <a:xfrm>
            <a:off x="4270376" y="5212626"/>
            <a:ext cx="3384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t>Google </a:t>
            </a:r>
            <a:r>
              <a:rPr lang="en-US" sz="2400"/>
              <a:t>authentication</a:t>
            </a:r>
          </a:p>
        </p:txBody>
      </p:sp>
      <p:sp>
        <p:nvSpPr>
          <p:cNvPr id="8" name="CuadroTexto 7">
            <a:extLst>
              <a:ext uri="{FF2B5EF4-FFF2-40B4-BE49-F238E27FC236}">
                <a16:creationId xmlns:a16="http://schemas.microsoft.com/office/drawing/2014/main" id="{025E1654-1F14-2185-6162-9144B11421BF}"/>
              </a:ext>
            </a:extLst>
          </p:cNvPr>
          <p:cNvSpPr txBox="1"/>
          <p:nvPr/>
        </p:nvSpPr>
        <p:spPr>
          <a:xfrm>
            <a:off x="5275401" y="5912631"/>
            <a:ext cx="13669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800" err="1">
                <a:latin typeface="Consolas"/>
              </a:rPr>
              <a:t>ApiKey</a:t>
            </a:r>
            <a:endParaRPr lang="es-ES" sz="2800" err="1"/>
          </a:p>
        </p:txBody>
      </p:sp>
      <p:pic>
        <p:nvPicPr>
          <p:cNvPr id="10" name="Imagen 10" descr="Interfaz de usuario gráfica, Aplicación, Teams&#10;&#10;Descripción generada automáticamente">
            <a:extLst>
              <a:ext uri="{FF2B5EF4-FFF2-40B4-BE49-F238E27FC236}">
                <a16:creationId xmlns:a16="http://schemas.microsoft.com/office/drawing/2014/main" id="{8403ACD0-4438-8479-10A6-345BE79D3D4D}"/>
              </a:ext>
            </a:extLst>
          </p:cNvPr>
          <p:cNvPicPr>
            <a:picLocks noChangeAspect="1"/>
          </p:cNvPicPr>
          <p:nvPr/>
        </p:nvPicPr>
        <p:blipFill>
          <a:blip r:embed="rId2"/>
          <a:stretch>
            <a:fillRect/>
          </a:stretch>
        </p:blipFill>
        <p:spPr>
          <a:xfrm>
            <a:off x="154182" y="1521740"/>
            <a:ext cx="3970866" cy="4796208"/>
          </a:xfrm>
          <a:prstGeom prst="rect">
            <a:avLst/>
          </a:prstGeom>
        </p:spPr>
      </p:pic>
      <p:pic>
        <p:nvPicPr>
          <p:cNvPr id="7" name="Imagen 8" descr="Interfaz de usuario gráfica, Sitio web&#10;&#10;Descripción generada automáticamente">
            <a:extLst>
              <a:ext uri="{FF2B5EF4-FFF2-40B4-BE49-F238E27FC236}">
                <a16:creationId xmlns:a16="http://schemas.microsoft.com/office/drawing/2014/main" id="{3812D445-E981-93B4-2B77-AEB011F58FE0}"/>
              </a:ext>
            </a:extLst>
          </p:cNvPr>
          <p:cNvPicPr>
            <a:picLocks noChangeAspect="1"/>
          </p:cNvPicPr>
          <p:nvPr/>
        </p:nvPicPr>
        <p:blipFill>
          <a:blip r:embed="rId3"/>
          <a:stretch>
            <a:fillRect/>
          </a:stretch>
        </p:blipFill>
        <p:spPr>
          <a:xfrm>
            <a:off x="4343400" y="2443421"/>
            <a:ext cx="7615989" cy="2452424"/>
          </a:xfrm>
          <a:prstGeom prst="rect">
            <a:avLst/>
          </a:prstGeom>
        </p:spPr>
      </p:pic>
    </p:spTree>
    <p:extLst>
      <p:ext uri="{BB962C8B-B14F-4D97-AF65-F5344CB8AC3E}">
        <p14:creationId xmlns:p14="http://schemas.microsoft.com/office/powerpoint/2010/main" val="2506166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6B38A-5CF9-DBD4-1C4B-B25DDC177B0E}"/>
              </a:ext>
            </a:extLst>
          </p:cNvPr>
          <p:cNvSpPr>
            <a:spLocks noGrp="1"/>
          </p:cNvSpPr>
          <p:nvPr>
            <p:ph type="title"/>
          </p:nvPr>
        </p:nvSpPr>
        <p:spPr/>
        <p:txBody>
          <a:bodyPr/>
          <a:lstStyle/>
          <a:p>
            <a:r>
              <a:rPr lang="es-MX" err="1"/>
              <a:t>React</a:t>
            </a:r>
            <a:r>
              <a:rPr lang="es-MX"/>
              <a:t> </a:t>
            </a:r>
          </a:p>
        </p:txBody>
      </p:sp>
      <p:sp>
        <p:nvSpPr>
          <p:cNvPr id="4" name="Marcador de fecha 3">
            <a:extLst>
              <a:ext uri="{FF2B5EF4-FFF2-40B4-BE49-F238E27FC236}">
                <a16:creationId xmlns:a16="http://schemas.microsoft.com/office/drawing/2014/main" id="{64914EA5-31DD-5C8C-BEB7-4C8B9EAD97C4}"/>
              </a:ext>
            </a:extLst>
          </p:cNvPr>
          <p:cNvSpPr>
            <a:spLocks noGrp="1"/>
          </p:cNvSpPr>
          <p:nvPr>
            <p:ph type="dt" sz="half" idx="10"/>
          </p:nvPr>
        </p:nvSpPr>
        <p:spPr/>
        <p:txBody>
          <a:bodyPr/>
          <a:lstStyle/>
          <a:p>
            <a:pPr rtl="0"/>
            <a:r>
              <a:rPr lang="es-ES" noProof="0"/>
              <a:t>3/9/20XX</a:t>
            </a:r>
          </a:p>
        </p:txBody>
      </p:sp>
      <p:sp>
        <p:nvSpPr>
          <p:cNvPr id="6" name="Marcador de número de diapositiva 5">
            <a:extLst>
              <a:ext uri="{FF2B5EF4-FFF2-40B4-BE49-F238E27FC236}">
                <a16:creationId xmlns:a16="http://schemas.microsoft.com/office/drawing/2014/main" id="{A0B12763-83C2-DE51-F0C9-E4E523FABAED}"/>
              </a:ext>
            </a:extLst>
          </p:cNvPr>
          <p:cNvSpPr>
            <a:spLocks noGrp="1"/>
          </p:cNvSpPr>
          <p:nvPr>
            <p:ph type="sldNum" sz="quarter" idx="12"/>
          </p:nvPr>
        </p:nvSpPr>
        <p:spPr/>
        <p:txBody>
          <a:bodyPr/>
          <a:lstStyle/>
          <a:p>
            <a:pPr rtl="0"/>
            <a:fld id="{D8DA9DAA-006C-4F4B-980E-E3DF019B24E2}" type="slidenum">
              <a:rPr lang="es-ES" noProof="0" smtClean="0"/>
              <a:pPr rtl="0"/>
              <a:t>27</a:t>
            </a:fld>
            <a:endParaRPr lang="es-ES" noProof="0"/>
          </a:p>
        </p:txBody>
      </p:sp>
      <p:sp>
        <p:nvSpPr>
          <p:cNvPr id="5" name="Content Placeholder 4">
            <a:extLst>
              <a:ext uri="{FF2B5EF4-FFF2-40B4-BE49-F238E27FC236}">
                <a16:creationId xmlns:a16="http://schemas.microsoft.com/office/drawing/2014/main" id="{08C8A7A5-20A7-9F65-3793-63760AB233B5}"/>
              </a:ext>
            </a:extLst>
          </p:cNvPr>
          <p:cNvSpPr>
            <a:spLocks noGrp="1"/>
          </p:cNvSpPr>
          <p:nvPr>
            <p:ph idx="1"/>
          </p:nvPr>
        </p:nvSpPr>
        <p:spPr/>
        <p:txBody>
          <a:bodyPr vert="horz" lIns="91440" tIns="45720" rIns="91440" bIns="45720" rtlCol="0" anchor="t">
            <a:normAutofit/>
          </a:bodyPr>
          <a:lstStyle/>
          <a:p>
            <a:r>
              <a:rPr lang="en">
                <a:ea typeface="+mn-lt"/>
                <a:cs typeface="+mn-lt"/>
              </a:rPr>
              <a:t>React helps you create interactive user interfaces in a simple way. Design simple views for each state in your app, and React will take care of efficiently updating and rendering the correct components when the data changes.</a:t>
            </a:r>
            <a:endParaRPr lang="en-US"/>
          </a:p>
          <a:p>
            <a:endParaRPr lang="en-US"/>
          </a:p>
        </p:txBody>
      </p:sp>
      <p:pic>
        <p:nvPicPr>
          <p:cNvPr id="7" name="Picture 7">
            <a:extLst>
              <a:ext uri="{FF2B5EF4-FFF2-40B4-BE49-F238E27FC236}">
                <a16:creationId xmlns:a16="http://schemas.microsoft.com/office/drawing/2014/main" id="{5DA30C05-6444-465E-CEC6-5A2A09B755E2}"/>
              </a:ext>
            </a:extLst>
          </p:cNvPr>
          <p:cNvPicPr>
            <a:picLocks noChangeAspect="1"/>
          </p:cNvPicPr>
          <p:nvPr/>
        </p:nvPicPr>
        <p:blipFill>
          <a:blip r:embed="rId2"/>
          <a:stretch>
            <a:fillRect/>
          </a:stretch>
        </p:blipFill>
        <p:spPr>
          <a:xfrm>
            <a:off x="4512733" y="3820837"/>
            <a:ext cx="6011333" cy="2171192"/>
          </a:xfrm>
          <a:prstGeom prst="rect">
            <a:avLst/>
          </a:prstGeom>
        </p:spPr>
      </p:pic>
    </p:spTree>
    <p:extLst>
      <p:ext uri="{BB962C8B-B14F-4D97-AF65-F5344CB8AC3E}">
        <p14:creationId xmlns:p14="http://schemas.microsoft.com/office/powerpoint/2010/main" val="410388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6B38A-5CF9-DBD4-1C4B-B25DDC177B0E}"/>
              </a:ext>
            </a:extLst>
          </p:cNvPr>
          <p:cNvSpPr>
            <a:spLocks noGrp="1"/>
          </p:cNvSpPr>
          <p:nvPr>
            <p:ph type="title"/>
          </p:nvPr>
        </p:nvSpPr>
        <p:spPr/>
        <p:txBody>
          <a:bodyPr/>
          <a:lstStyle/>
          <a:p>
            <a:r>
              <a:rPr lang="es-MX"/>
              <a:t>React</a:t>
            </a:r>
          </a:p>
        </p:txBody>
      </p:sp>
      <p:pic>
        <p:nvPicPr>
          <p:cNvPr id="7" name="Picture 7" descr="Text&#10;&#10;Description automatically generated">
            <a:extLst>
              <a:ext uri="{FF2B5EF4-FFF2-40B4-BE49-F238E27FC236}">
                <a16:creationId xmlns:a16="http://schemas.microsoft.com/office/drawing/2014/main" id="{2A5BE08E-387C-15BF-92CC-4AF0C9FCAEDF}"/>
              </a:ext>
            </a:extLst>
          </p:cNvPr>
          <p:cNvPicPr>
            <a:picLocks noGrp="1" noChangeAspect="1"/>
          </p:cNvPicPr>
          <p:nvPr>
            <p:ph idx="1"/>
          </p:nvPr>
        </p:nvPicPr>
        <p:blipFill>
          <a:blip r:embed="rId2"/>
          <a:stretch>
            <a:fillRect/>
          </a:stretch>
        </p:blipFill>
        <p:spPr>
          <a:xfrm>
            <a:off x="580263" y="1712647"/>
            <a:ext cx="4980517" cy="2316692"/>
          </a:xfrm>
        </p:spPr>
      </p:pic>
      <p:sp>
        <p:nvSpPr>
          <p:cNvPr id="4" name="Marcador de fecha 3">
            <a:extLst>
              <a:ext uri="{FF2B5EF4-FFF2-40B4-BE49-F238E27FC236}">
                <a16:creationId xmlns:a16="http://schemas.microsoft.com/office/drawing/2014/main" id="{64914EA5-31DD-5C8C-BEB7-4C8B9EAD97C4}"/>
              </a:ext>
            </a:extLst>
          </p:cNvPr>
          <p:cNvSpPr>
            <a:spLocks noGrp="1"/>
          </p:cNvSpPr>
          <p:nvPr>
            <p:ph type="dt" sz="half" idx="10"/>
          </p:nvPr>
        </p:nvSpPr>
        <p:spPr/>
        <p:txBody>
          <a:bodyPr/>
          <a:lstStyle/>
          <a:p>
            <a:pPr rtl="0"/>
            <a:r>
              <a:rPr lang="es-ES" noProof="0"/>
              <a:t>3/9/20XX</a:t>
            </a:r>
          </a:p>
        </p:txBody>
      </p:sp>
      <p:sp>
        <p:nvSpPr>
          <p:cNvPr id="6" name="Marcador de número de diapositiva 5">
            <a:extLst>
              <a:ext uri="{FF2B5EF4-FFF2-40B4-BE49-F238E27FC236}">
                <a16:creationId xmlns:a16="http://schemas.microsoft.com/office/drawing/2014/main" id="{A0B12763-83C2-DE51-F0C9-E4E523FABAED}"/>
              </a:ext>
            </a:extLst>
          </p:cNvPr>
          <p:cNvSpPr>
            <a:spLocks noGrp="1"/>
          </p:cNvSpPr>
          <p:nvPr>
            <p:ph type="sldNum" sz="quarter" idx="12"/>
          </p:nvPr>
        </p:nvSpPr>
        <p:spPr/>
        <p:txBody>
          <a:bodyPr/>
          <a:lstStyle/>
          <a:p>
            <a:pPr rtl="0"/>
            <a:fld id="{D8DA9DAA-006C-4F4B-980E-E3DF019B24E2}" type="slidenum">
              <a:rPr lang="es-ES" noProof="0" smtClean="0"/>
              <a:pPr rtl="0"/>
              <a:t>28</a:t>
            </a:fld>
            <a:endParaRPr lang="es-ES" noProof="0"/>
          </a:p>
        </p:txBody>
      </p:sp>
      <p:pic>
        <p:nvPicPr>
          <p:cNvPr id="8" name="Picture 8" descr="Text&#10;&#10;Description automatically generated">
            <a:extLst>
              <a:ext uri="{FF2B5EF4-FFF2-40B4-BE49-F238E27FC236}">
                <a16:creationId xmlns:a16="http://schemas.microsoft.com/office/drawing/2014/main" id="{475388A6-7098-D385-4F4D-6D06170D1F83}"/>
              </a:ext>
            </a:extLst>
          </p:cNvPr>
          <p:cNvPicPr>
            <a:picLocks noChangeAspect="1"/>
          </p:cNvPicPr>
          <p:nvPr/>
        </p:nvPicPr>
        <p:blipFill>
          <a:blip r:embed="rId3"/>
          <a:stretch>
            <a:fillRect/>
          </a:stretch>
        </p:blipFill>
        <p:spPr>
          <a:xfrm>
            <a:off x="499534" y="4193608"/>
            <a:ext cx="5063067" cy="2009850"/>
          </a:xfrm>
          <a:prstGeom prst="rect">
            <a:avLst/>
          </a:prstGeom>
        </p:spPr>
      </p:pic>
      <p:pic>
        <p:nvPicPr>
          <p:cNvPr id="10" name="Picture 10">
            <a:extLst>
              <a:ext uri="{FF2B5EF4-FFF2-40B4-BE49-F238E27FC236}">
                <a16:creationId xmlns:a16="http://schemas.microsoft.com/office/drawing/2014/main" id="{86CDC30B-01EE-744A-184B-06432C3B279F}"/>
              </a:ext>
            </a:extLst>
          </p:cNvPr>
          <p:cNvPicPr>
            <a:picLocks noChangeAspect="1"/>
          </p:cNvPicPr>
          <p:nvPr/>
        </p:nvPicPr>
        <p:blipFill>
          <a:blip r:embed="rId4"/>
          <a:stretch>
            <a:fillRect/>
          </a:stretch>
        </p:blipFill>
        <p:spPr>
          <a:xfrm>
            <a:off x="5833533" y="3047389"/>
            <a:ext cx="5808133" cy="1432086"/>
          </a:xfrm>
          <a:prstGeom prst="rect">
            <a:avLst/>
          </a:prstGeom>
        </p:spPr>
      </p:pic>
    </p:spTree>
    <p:extLst>
      <p:ext uri="{BB962C8B-B14F-4D97-AF65-F5344CB8AC3E}">
        <p14:creationId xmlns:p14="http://schemas.microsoft.com/office/powerpoint/2010/main" val="393765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81D2E-9832-C3F4-824B-61E6E1978DF0}"/>
              </a:ext>
            </a:extLst>
          </p:cNvPr>
          <p:cNvSpPr>
            <a:spLocks noGrp="1"/>
          </p:cNvSpPr>
          <p:nvPr>
            <p:ph type="title"/>
          </p:nvPr>
        </p:nvSpPr>
        <p:spPr/>
        <p:txBody>
          <a:bodyPr/>
          <a:lstStyle/>
          <a:p>
            <a:r>
              <a:rPr lang="es-MX" err="1"/>
              <a:t>Antd</a:t>
            </a:r>
            <a:r>
              <a:rPr lang="es-MX"/>
              <a:t> -</a:t>
            </a:r>
            <a:r>
              <a:rPr lang="es-MX" err="1"/>
              <a:t>react</a:t>
            </a:r>
          </a:p>
        </p:txBody>
      </p:sp>
      <p:pic>
        <p:nvPicPr>
          <p:cNvPr id="7" name="Imagen 7">
            <a:extLst>
              <a:ext uri="{FF2B5EF4-FFF2-40B4-BE49-F238E27FC236}">
                <a16:creationId xmlns:a16="http://schemas.microsoft.com/office/drawing/2014/main" id="{27A2AFFB-A048-8631-620D-BE33C456DA92}"/>
              </a:ext>
            </a:extLst>
          </p:cNvPr>
          <p:cNvPicPr>
            <a:picLocks noGrp="1" noChangeAspect="1"/>
          </p:cNvPicPr>
          <p:nvPr>
            <p:ph idx="1"/>
          </p:nvPr>
        </p:nvPicPr>
        <p:blipFill>
          <a:blip r:embed="rId2"/>
          <a:stretch>
            <a:fillRect/>
          </a:stretch>
        </p:blipFill>
        <p:spPr>
          <a:xfrm>
            <a:off x="347581" y="1692843"/>
            <a:ext cx="5431973" cy="3895724"/>
          </a:xfrm>
        </p:spPr>
      </p:pic>
      <p:sp>
        <p:nvSpPr>
          <p:cNvPr id="4" name="Marcador de fecha 3">
            <a:extLst>
              <a:ext uri="{FF2B5EF4-FFF2-40B4-BE49-F238E27FC236}">
                <a16:creationId xmlns:a16="http://schemas.microsoft.com/office/drawing/2014/main" id="{D077D606-C69D-0CB4-EF43-A60D4BAC68F5}"/>
              </a:ext>
            </a:extLst>
          </p:cNvPr>
          <p:cNvSpPr>
            <a:spLocks noGrp="1"/>
          </p:cNvSpPr>
          <p:nvPr>
            <p:ph type="dt" sz="half" idx="10"/>
          </p:nvPr>
        </p:nvSpPr>
        <p:spPr/>
        <p:txBody>
          <a:bodyPr/>
          <a:lstStyle/>
          <a:p>
            <a:pPr rtl="0"/>
            <a:r>
              <a:rPr lang="es-ES" noProof="0"/>
              <a:t>3/9/20XX</a:t>
            </a:r>
          </a:p>
        </p:txBody>
      </p:sp>
      <p:sp>
        <p:nvSpPr>
          <p:cNvPr id="5" name="Marcador de pie de página 4">
            <a:extLst>
              <a:ext uri="{FF2B5EF4-FFF2-40B4-BE49-F238E27FC236}">
                <a16:creationId xmlns:a16="http://schemas.microsoft.com/office/drawing/2014/main" id="{E6122D6A-A721-E3A3-2F41-EFB7D80FA840}"/>
              </a:ext>
            </a:extLst>
          </p:cNvPr>
          <p:cNvSpPr>
            <a:spLocks noGrp="1"/>
          </p:cNvSpPr>
          <p:nvPr>
            <p:ph type="ftr" sz="quarter" idx="11"/>
          </p:nvPr>
        </p:nvSpPr>
        <p:spPr>
          <a:xfrm>
            <a:off x="6952706" y="1181427"/>
            <a:ext cx="3630168" cy="365125"/>
          </a:xfrm>
        </p:spPr>
        <p:txBody>
          <a:bodyPr/>
          <a:lstStyle/>
          <a:p>
            <a:pPr rtl="0"/>
            <a:r>
              <a:rPr lang="es-ES" sz="1800" err="1"/>
              <a:t>Components</a:t>
            </a:r>
            <a:endParaRPr lang="es-ES" sz="1800" noProof="0"/>
          </a:p>
        </p:txBody>
      </p:sp>
      <p:sp>
        <p:nvSpPr>
          <p:cNvPr id="6" name="Marcador de número de diapositiva 5">
            <a:extLst>
              <a:ext uri="{FF2B5EF4-FFF2-40B4-BE49-F238E27FC236}">
                <a16:creationId xmlns:a16="http://schemas.microsoft.com/office/drawing/2014/main" id="{52FB447C-DE6E-4D95-3F0F-2664DA93999B}"/>
              </a:ext>
            </a:extLst>
          </p:cNvPr>
          <p:cNvSpPr>
            <a:spLocks noGrp="1"/>
          </p:cNvSpPr>
          <p:nvPr>
            <p:ph type="sldNum" sz="quarter" idx="12"/>
          </p:nvPr>
        </p:nvSpPr>
        <p:spPr/>
        <p:txBody>
          <a:bodyPr/>
          <a:lstStyle/>
          <a:p>
            <a:pPr rtl="0"/>
            <a:fld id="{D8DA9DAA-006C-4F4B-980E-E3DF019B24E2}" type="slidenum">
              <a:rPr lang="es-ES" noProof="0" smtClean="0"/>
              <a:pPr rtl="0"/>
              <a:t>29</a:t>
            </a:fld>
            <a:endParaRPr lang="es-ES" noProof="0"/>
          </a:p>
        </p:txBody>
      </p:sp>
      <p:pic>
        <p:nvPicPr>
          <p:cNvPr id="8" name="Imagen 8">
            <a:extLst>
              <a:ext uri="{FF2B5EF4-FFF2-40B4-BE49-F238E27FC236}">
                <a16:creationId xmlns:a16="http://schemas.microsoft.com/office/drawing/2014/main" id="{435F4568-3DD9-966D-23DE-E52C5902C6FD}"/>
              </a:ext>
            </a:extLst>
          </p:cNvPr>
          <p:cNvPicPr>
            <a:picLocks noChangeAspect="1"/>
          </p:cNvPicPr>
          <p:nvPr/>
        </p:nvPicPr>
        <p:blipFill rotWithShape="1">
          <a:blip r:embed="rId3"/>
          <a:srcRect l="29353" t="15044" r="22388" b="24779"/>
          <a:stretch/>
        </p:blipFill>
        <p:spPr>
          <a:xfrm>
            <a:off x="5894615" y="1691745"/>
            <a:ext cx="5991084" cy="3894465"/>
          </a:xfrm>
          <a:prstGeom prst="rect">
            <a:avLst/>
          </a:prstGeom>
        </p:spPr>
      </p:pic>
    </p:spTree>
    <p:extLst>
      <p:ext uri="{BB962C8B-B14F-4D97-AF65-F5344CB8AC3E}">
        <p14:creationId xmlns:p14="http://schemas.microsoft.com/office/powerpoint/2010/main" val="190628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BA4B-53A7-C085-5A7C-36E5C2191C9C}"/>
              </a:ext>
            </a:extLst>
          </p:cNvPr>
          <p:cNvSpPr>
            <a:spLocks noGrp="1"/>
          </p:cNvSpPr>
          <p:nvPr>
            <p:ph type="title"/>
          </p:nvPr>
        </p:nvSpPr>
        <p:spPr/>
        <p:txBody>
          <a:bodyPr/>
          <a:lstStyle/>
          <a:p>
            <a:r>
              <a:rPr lang="en-GB">
                <a:ea typeface="+mj-lt"/>
                <a:cs typeface="+mj-lt"/>
              </a:rPr>
              <a:t>Microservices</a:t>
            </a:r>
            <a:endParaRPr lang="en-US"/>
          </a:p>
        </p:txBody>
      </p:sp>
      <p:sp>
        <p:nvSpPr>
          <p:cNvPr id="3" name="Content Placeholder 2">
            <a:extLst>
              <a:ext uri="{FF2B5EF4-FFF2-40B4-BE49-F238E27FC236}">
                <a16:creationId xmlns:a16="http://schemas.microsoft.com/office/drawing/2014/main" id="{5C4B5914-3D83-7774-7727-FD63856C4B56}"/>
              </a:ext>
            </a:extLst>
          </p:cNvPr>
          <p:cNvSpPr>
            <a:spLocks noGrp="1"/>
          </p:cNvSpPr>
          <p:nvPr>
            <p:ph idx="1"/>
          </p:nvPr>
        </p:nvSpPr>
        <p:spPr>
          <a:xfrm>
            <a:off x="86215" y="1934482"/>
            <a:ext cx="4325929" cy="3861481"/>
          </a:xfrm>
        </p:spPr>
        <p:txBody>
          <a:bodyPr vert="horz" lIns="91440" tIns="45720" rIns="91440" bIns="45720" rtlCol="0" anchor="t">
            <a:normAutofit/>
          </a:bodyPr>
          <a:lstStyle/>
          <a:p>
            <a:r>
              <a:rPr lang="en-GB" sz="2000"/>
              <a:t>Booking microservices</a:t>
            </a:r>
          </a:p>
          <a:p>
            <a:pPr lvl="1"/>
            <a:r>
              <a:rPr lang="en-GB" sz="2000"/>
              <a:t>Booking</a:t>
            </a:r>
          </a:p>
          <a:p>
            <a:pPr lvl="1"/>
            <a:r>
              <a:rPr lang="en-GB" sz="2000"/>
              <a:t>Person</a:t>
            </a:r>
          </a:p>
          <a:p>
            <a:pPr lvl="1"/>
            <a:r>
              <a:rPr lang="en-GB" sz="2000"/>
              <a:t>Resource</a:t>
            </a:r>
          </a:p>
          <a:p>
            <a:pPr marL="457200" lvl="1" indent="0">
              <a:buNone/>
            </a:pPr>
            <a:endParaRPr lang="en-GB" sz="2000"/>
          </a:p>
          <a:p>
            <a:r>
              <a:rPr lang="en-GB" sz="2000"/>
              <a:t>Reporting microservices</a:t>
            </a:r>
          </a:p>
          <a:p>
            <a:pPr lvl="1"/>
            <a:r>
              <a:rPr lang="en-GB" sz="2000"/>
              <a:t>Report Age Gender</a:t>
            </a:r>
          </a:p>
          <a:p>
            <a:pPr lvl="1"/>
            <a:r>
              <a:rPr lang="en-GB" sz="2000"/>
              <a:t>Report Date Person Country</a:t>
            </a:r>
          </a:p>
          <a:p>
            <a:pPr lvl="1"/>
            <a:r>
              <a:rPr lang="en-GB" sz="2000"/>
              <a:t>Report Model Type</a:t>
            </a:r>
          </a:p>
          <a:p>
            <a:pPr lvl="1"/>
            <a:r>
              <a:rPr lang="en-GB" sz="2000"/>
              <a:t>Report Time Person Gender</a:t>
            </a:r>
          </a:p>
          <a:p>
            <a:pPr lvl="1"/>
            <a:r>
              <a:rPr lang="en-GB" sz="2000"/>
              <a:t>Report State Person Gender</a:t>
            </a:r>
          </a:p>
          <a:p>
            <a:endParaRPr lang="en-GB"/>
          </a:p>
        </p:txBody>
      </p:sp>
      <p:sp>
        <p:nvSpPr>
          <p:cNvPr id="4" name="Slide Number Placeholder 3">
            <a:extLst>
              <a:ext uri="{FF2B5EF4-FFF2-40B4-BE49-F238E27FC236}">
                <a16:creationId xmlns:a16="http://schemas.microsoft.com/office/drawing/2014/main" id="{501E13F5-ABF0-D167-D7AE-4D990F1FFEA6}"/>
              </a:ext>
            </a:extLst>
          </p:cNvPr>
          <p:cNvSpPr>
            <a:spLocks noGrp="1"/>
          </p:cNvSpPr>
          <p:nvPr>
            <p:ph type="sldNum" sz="quarter" idx="12"/>
          </p:nvPr>
        </p:nvSpPr>
        <p:spPr/>
        <p:txBody>
          <a:bodyPr/>
          <a:lstStyle/>
          <a:p>
            <a:pPr rtl="0"/>
            <a:fld id="{D8DA9DAA-006C-4F4B-980E-E3DF019B24E2}" type="slidenum">
              <a:rPr lang="es-ES" noProof="0" smtClean="0"/>
              <a:t>3</a:t>
            </a:fld>
            <a:endParaRPr lang="es-ES" noProof="0"/>
          </a:p>
        </p:txBody>
      </p:sp>
      <p:sp>
        <p:nvSpPr>
          <p:cNvPr id="6" name="Content Placeholder 2">
            <a:extLst>
              <a:ext uri="{FF2B5EF4-FFF2-40B4-BE49-F238E27FC236}">
                <a16:creationId xmlns:a16="http://schemas.microsoft.com/office/drawing/2014/main" id="{6678CA8C-39D6-26EE-0A0E-46860D8FA29D}"/>
              </a:ext>
            </a:extLst>
          </p:cNvPr>
          <p:cNvSpPr txBox="1">
            <a:spLocks/>
          </p:cNvSpPr>
          <p:nvPr/>
        </p:nvSpPr>
        <p:spPr>
          <a:xfrm>
            <a:off x="4552079" y="1880053"/>
            <a:ext cx="5087929" cy="3970338"/>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Converter Microservices</a:t>
            </a:r>
            <a:endParaRPr lang="en-US"/>
          </a:p>
          <a:p>
            <a:pPr lvl="1"/>
            <a:r>
              <a:rPr lang="en-GB"/>
              <a:t>Audio converter</a:t>
            </a:r>
          </a:p>
          <a:p>
            <a:pPr lvl="1"/>
            <a:r>
              <a:rPr lang="en-GB"/>
              <a:t>Video to image converter</a:t>
            </a:r>
          </a:p>
          <a:p>
            <a:pPr lvl="1"/>
            <a:r>
              <a:rPr lang="en-GB"/>
              <a:t>Image converter</a:t>
            </a:r>
          </a:p>
          <a:p>
            <a:pPr lvl="1"/>
            <a:r>
              <a:rPr lang="en-GB"/>
              <a:t>Wav to text converter</a:t>
            </a:r>
          </a:p>
          <a:p>
            <a:pPr lvl="1"/>
            <a:r>
              <a:rPr lang="en-GB"/>
              <a:t>Image to text (OCR) converter</a:t>
            </a:r>
          </a:p>
          <a:p>
            <a:pPr lvl="1"/>
            <a:r>
              <a:rPr lang="en-GB"/>
              <a:t>Translator converter</a:t>
            </a:r>
          </a:p>
          <a:p>
            <a:pPr lvl="1"/>
            <a:r>
              <a:rPr lang="en-GB"/>
              <a:t>Metadata extractor </a:t>
            </a:r>
          </a:p>
          <a:p>
            <a:r>
              <a:rPr lang="en-GB"/>
              <a:t>Machine learning microservices:</a:t>
            </a:r>
          </a:p>
          <a:p>
            <a:pPr lvl="1"/>
            <a:r>
              <a:rPr lang="en-GB"/>
              <a:t>Object recognizer model VGG16</a:t>
            </a:r>
          </a:p>
          <a:p>
            <a:pPr lvl="1"/>
            <a:r>
              <a:rPr lang="en-GB"/>
              <a:t>Object recognizer model Inception</a:t>
            </a:r>
          </a:p>
          <a:p>
            <a:pPr lvl="1"/>
            <a:r>
              <a:rPr lang="en-GB"/>
              <a:t>Iris recognizer model </a:t>
            </a:r>
          </a:p>
          <a:p>
            <a:pPr lvl="1"/>
            <a:r>
              <a:rPr lang="en-GB"/>
              <a:t>Face recognizer model</a:t>
            </a:r>
          </a:p>
          <a:p>
            <a:pPr lvl="1"/>
            <a:r>
              <a:rPr lang="en-GB"/>
              <a:t>Emotion recognizer model</a:t>
            </a:r>
          </a:p>
        </p:txBody>
      </p:sp>
      <p:sp>
        <p:nvSpPr>
          <p:cNvPr id="5" name="Content Placeholder 2">
            <a:extLst>
              <a:ext uri="{FF2B5EF4-FFF2-40B4-BE49-F238E27FC236}">
                <a16:creationId xmlns:a16="http://schemas.microsoft.com/office/drawing/2014/main" id="{B57CEFCF-D8F1-6B22-2B2B-3B8A617B3768}"/>
              </a:ext>
            </a:extLst>
          </p:cNvPr>
          <p:cNvSpPr txBox="1">
            <a:spLocks/>
          </p:cNvSpPr>
          <p:nvPr/>
        </p:nvSpPr>
        <p:spPr>
          <a:xfrm>
            <a:off x="9314580" y="1882774"/>
            <a:ext cx="2883571" cy="19292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Apollo Server</a:t>
            </a:r>
          </a:p>
          <a:p>
            <a:pPr lvl="1"/>
            <a:r>
              <a:rPr lang="en-GB" sz="1800"/>
              <a:t>Schema </a:t>
            </a:r>
            <a:r>
              <a:rPr lang="en-GB" sz="1800" err="1"/>
              <a:t>Graphql</a:t>
            </a:r>
            <a:endParaRPr lang="en-GB" sz="1800"/>
          </a:p>
          <a:p>
            <a:pPr lvl="2"/>
            <a:r>
              <a:rPr lang="en-GB" sz="1800"/>
              <a:t>Querys</a:t>
            </a:r>
          </a:p>
          <a:p>
            <a:pPr lvl="2"/>
            <a:r>
              <a:rPr lang="en-GB" sz="1800"/>
              <a:t>Mutations</a:t>
            </a:r>
          </a:p>
          <a:p>
            <a:pPr lvl="1"/>
            <a:endParaRPr lang="en-GB" sz="1600"/>
          </a:p>
        </p:txBody>
      </p:sp>
    </p:spTree>
    <p:extLst>
      <p:ext uri="{BB962C8B-B14F-4D97-AF65-F5344CB8AC3E}">
        <p14:creationId xmlns:p14="http://schemas.microsoft.com/office/powerpoint/2010/main" val="3279624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6085-14EB-5FB9-037D-37BEAC04028C}"/>
              </a:ext>
            </a:extLst>
          </p:cNvPr>
          <p:cNvSpPr>
            <a:spLocks noGrp="1"/>
          </p:cNvSpPr>
          <p:nvPr>
            <p:ph type="title"/>
          </p:nvPr>
        </p:nvSpPr>
        <p:spPr>
          <a:xfrm>
            <a:off x="204365" y="86344"/>
            <a:ext cx="10771632" cy="1018905"/>
          </a:xfrm>
        </p:spPr>
        <p:txBody>
          <a:bodyPr/>
          <a:lstStyle/>
          <a:p>
            <a:r>
              <a:rPr lang="en-GB">
                <a:ea typeface="+mj-lt"/>
                <a:cs typeface="+mj-lt"/>
              </a:rPr>
              <a:t>GRAPHQL - APOLLO CLIENT</a:t>
            </a:r>
            <a:endParaRPr lang="en-US"/>
          </a:p>
        </p:txBody>
      </p:sp>
      <p:sp>
        <p:nvSpPr>
          <p:cNvPr id="4" name="Slide Number Placeholder 3">
            <a:extLst>
              <a:ext uri="{FF2B5EF4-FFF2-40B4-BE49-F238E27FC236}">
                <a16:creationId xmlns:a16="http://schemas.microsoft.com/office/drawing/2014/main" id="{AEEE23F4-0DBE-51F9-5437-1D85F69B7854}"/>
              </a:ext>
            </a:extLst>
          </p:cNvPr>
          <p:cNvSpPr>
            <a:spLocks noGrp="1"/>
          </p:cNvSpPr>
          <p:nvPr>
            <p:ph type="sldNum" sz="quarter" idx="12"/>
          </p:nvPr>
        </p:nvSpPr>
        <p:spPr/>
        <p:txBody>
          <a:bodyPr/>
          <a:lstStyle/>
          <a:p>
            <a:pPr rtl="0"/>
            <a:fld id="{D8DA9DAA-006C-4F4B-980E-E3DF019B24E2}" type="slidenum">
              <a:rPr lang="es-ES" noProof="0" dirty="0" smtClean="0"/>
              <a:t>30</a:t>
            </a:fld>
            <a:endParaRPr lang="es-ES" noProof="0"/>
          </a:p>
        </p:txBody>
      </p:sp>
      <p:pic>
        <p:nvPicPr>
          <p:cNvPr id="6" name="Picture 6" descr="Diagram&#10;&#10;Description automatically generated">
            <a:extLst>
              <a:ext uri="{FF2B5EF4-FFF2-40B4-BE49-F238E27FC236}">
                <a16:creationId xmlns:a16="http://schemas.microsoft.com/office/drawing/2014/main" id="{1DE06B57-0767-F997-AF75-B849DD926973}"/>
              </a:ext>
            </a:extLst>
          </p:cNvPr>
          <p:cNvPicPr>
            <a:picLocks noChangeAspect="1"/>
          </p:cNvPicPr>
          <p:nvPr/>
        </p:nvPicPr>
        <p:blipFill>
          <a:blip r:embed="rId3"/>
          <a:stretch>
            <a:fillRect/>
          </a:stretch>
        </p:blipFill>
        <p:spPr>
          <a:xfrm>
            <a:off x="1193180" y="3011528"/>
            <a:ext cx="9294541" cy="3269629"/>
          </a:xfrm>
          <a:prstGeom prst="rect">
            <a:avLst/>
          </a:prstGeom>
        </p:spPr>
      </p:pic>
      <p:sp>
        <p:nvSpPr>
          <p:cNvPr id="12" name="TextBox 11">
            <a:extLst>
              <a:ext uri="{FF2B5EF4-FFF2-40B4-BE49-F238E27FC236}">
                <a16:creationId xmlns:a16="http://schemas.microsoft.com/office/drawing/2014/main" id="{0024DFA6-FD8D-0E13-7361-0802925A23A2}"/>
              </a:ext>
            </a:extLst>
          </p:cNvPr>
          <p:cNvSpPr txBox="1"/>
          <p:nvPr/>
        </p:nvSpPr>
        <p:spPr>
          <a:xfrm>
            <a:off x="4733692" y="1434790"/>
            <a:ext cx="2027664" cy="1477328"/>
          </a:xfrm>
          <a:prstGeom prst="rect">
            <a:avLst/>
          </a:prstGeom>
          <a:noFill/>
          <a:ln w="571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schemeClr>
                </a:solidFill>
                <a:ea typeface="+mn-lt"/>
                <a:cs typeface="+mn-lt"/>
              </a:rPr>
              <a:t>Apollo Client</a:t>
            </a:r>
          </a:p>
          <a:p>
            <a:r>
              <a:rPr lang="en-US">
                <a:solidFill>
                  <a:schemeClr val="bg1">
                    <a:lumMod val="95000"/>
                  </a:schemeClr>
                </a:solidFill>
              </a:rPr>
              <a:t>Apollo Provider</a:t>
            </a:r>
          </a:p>
          <a:p>
            <a:r>
              <a:rPr lang="en-US" err="1">
                <a:solidFill>
                  <a:schemeClr val="bg1">
                    <a:lumMod val="95000"/>
                  </a:schemeClr>
                </a:solidFill>
              </a:rPr>
              <a:t>Gql</a:t>
            </a:r>
            <a:endParaRPr lang="en-US">
              <a:solidFill>
                <a:schemeClr val="bg1">
                  <a:lumMod val="95000"/>
                </a:schemeClr>
              </a:solidFill>
            </a:endParaRPr>
          </a:p>
          <a:p>
            <a:r>
              <a:rPr lang="en-US">
                <a:solidFill>
                  <a:schemeClr val="bg1">
                    <a:lumMod val="95000"/>
                  </a:schemeClr>
                </a:solidFill>
                <a:ea typeface="+mn-lt"/>
                <a:cs typeface="+mn-lt"/>
              </a:rPr>
              <a:t>Use Query</a:t>
            </a:r>
            <a:endParaRPr lang="en-US">
              <a:solidFill>
                <a:schemeClr val="bg1">
                  <a:lumMod val="95000"/>
                </a:schemeClr>
              </a:solidFill>
            </a:endParaRPr>
          </a:p>
          <a:p>
            <a:r>
              <a:rPr lang="en-US">
                <a:solidFill>
                  <a:schemeClr val="bg1">
                    <a:lumMod val="95000"/>
                  </a:schemeClr>
                </a:solidFill>
              </a:rPr>
              <a:t>Use Mutation</a:t>
            </a:r>
          </a:p>
        </p:txBody>
      </p:sp>
      <p:sp>
        <p:nvSpPr>
          <p:cNvPr id="13" name="TextBox 12">
            <a:extLst>
              <a:ext uri="{FF2B5EF4-FFF2-40B4-BE49-F238E27FC236}">
                <a16:creationId xmlns:a16="http://schemas.microsoft.com/office/drawing/2014/main" id="{1187A7FD-C465-8B4E-4CCB-B0820F817E4D}"/>
              </a:ext>
            </a:extLst>
          </p:cNvPr>
          <p:cNvSpPr txBox="1"/>
          <p:nvPr/>
        </p:nvSpPr>
        <p:spPr>
          <a:xfrm>
            <a:off x="1676399" y="1936595"/>
            <a:ext cx="2027664" cy="369332"/>
          </a:xfrm>
          <a:prstGeom prst="rect">
            <a:avLst/>
          </a:prstGeom>
          <a:noFill/>
          <a:ln w="571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schemeClr>
                </a:solidFill>
                <a:ea typeface="+mn-lt"/>
                <a:cs typeface="+mn-lt"/>
              </a:rPr>
              <a:t>React</a:t>
            </a:r>
            <a:endParaRPr lang="en-US"/>
          </a:p>
        </p:txBody>
      </p:sp>
      <p:sp>
        <p:nvSpPr>
          <p:cNvPr id="14" name="TextBox 13">
            <a:extLst>
              <a:ext uri="{FF2B5EF4-FFF2-40B4-BE49-F238E27FC236}">
                <a16:creationId xmlns:a16="http://schemas.microsoft.com/office/drawing/2014/main" id="{336DF163-ACB1-1B48-9F92-7C4314E9A2A8}"/>
              </a:ext>
            </a:extLst>
          </p:cNvPr>
          <p:cNvSpPr txBox="1"/>
          <p:nvPr/>
        </p:nvSpPr>
        <p:spPr>
          <a:xfrm>
            <a:off x="8227740" y="1936595"/>
            <a:ext cx="2027664" cy="369332"/>
          </a:xfrm>
          <a:prstGeom prst="rect">
            <a:avLst/>
          </a:prstGeom>
          <a:noFill/>
          <a:ln w="57150">
            <a:solidFill>
              <a:schemeClr val="accent4">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schemeClr>
                </a:solidFill>
                <a:ea typeface="+mn-lt"/>
                <a:cs typeface="+mn-lt"/>
              </a:rPr>
              <a:t>Apollo Server</a:t>
            </a:r>
            <a:endParaRPr lang="en-US">
              <a:solidFill>
                <a:schemeClr val="bg1">
                  <a:lumMod val="95000"/>
                </a:schemeClr>
              </a:solidFill>
            </a:endParaRPr>
          </a:p>
        </p:txBody>
      </p:sp>
    </p:spTree>
    <p:extLst>
      <p:ext uri="{BB962C8B-B14F-4D97-AF65-F5344CB8AC3E}">
        <p14:creationId xmlns:p14="http://schemas.microsoft.com/office/powerpoint/2010/main" val="3187762468"/>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6085-14EB-5FB9-037D-37BEAC04028C}"/>
              </a:ext>
            </a:extLst>
          </p:cNvPr>
          <p:cNvSpPr>
            <a:spLocks noGrp="1"/>
          </p:cNvSpPr>
          <p:nvPr>
            <p:ph type="title"/>
          </p:nvPr>
        </p:nvSpPr>
        <p:spPr>
          <a:xfrm>
            <a:off x="148608" y="142100"/>
            <a:ext cx="10771632" cy="1018905"/>
          </a:xfrm>
        </p:spPr>
        <p:txBody>
          <a:bodyPr/>
          <a:lstStyle/>
          <a:p>
            <a:r>
              <a:rPr lang="en-GB">
                <a:ea typeface="+mj-lt"/>
                <a:cs typeface="+mj-lt"/>
              </a:rPr>
              <a:t>Backlog  tasks</a:t>
            </a:r>
            <a:endParaRPr lang="en-US"/>
          </a:p>
        </p:txBody>
      </p:sp>
      <p:sp>
        <p:nvSpPr>
          <p:cNvPr id="4" name="Slide Number Placeholder 3">
            <a:extLst>
              <a:ext uri="{FF2B5EF4-FFF2-40B4-BE49-F238E27FC236}">
                <a16:creationId xmlns:a16="http://schemas.microsoft.com/office/drawing/2014/main" id="{AEEE23F4-0DBE-51F9-5437-1D85F69B7854}"/>
              </a:ext>
            </a:extLst>
          </p:cNvPr>
          <p:cNvSpPr>
            <a:spLocks noGrp="1"/>
          </p:cNvSpPr>
          <p:nvPr>
            <p:ph type="sldNum" sz="quarter" idx="12"/>
          </p:nvPr>
        </p:nvSpPr>
        <p:spPr/>
        <p:txBody>
          <a:bodyPr/>
          <a:lstStyle/>
          <a:p>
            <a:pPr rtl="0"/>
            <a:fld id="{D8DA9DAA-006C-4F4B-980E-E3DF019B24E2}" type="slidenum">
              <a:rPr lang="es-ES" noProof="0" dirty="0" smtClean="0"/>
              <a:t>31</a:t>
            </a:fld>
            <a:endParaRPr lang="es-ES" noProof="0"/>
          </a:p>
        </p:txBody>
      </p:sp>
      <p:graphicFrame>
        <p:nvGraphicFramePr>
          <p:cNvPr id="8" name="Table 8">
            <a:extLst>
              <a:ext uri="{FF2B5EF4-FFF2-40B4-BE49-F238E27FC236}">
                <a16:creationId xmlns:a16="http://schemas.microsoft.com/office/drawing/2014/main" id="{0A581691-977B-D2C3-97E1-2D1B51670431}"/>
              </a:ext>
            </a:extLst>
          </p:cNvPr>
          <p:cNvGraphicFramePr>
            <a:graphicFrameLocks noGrp="1"/>
          </p:cNvGraphicFramePr>
          <p:nvPr>
            <p:extLst>
              <p:ext uri="{D42A27DB-BD31-4B8C-83A1-F6EECF244321}">
                <p14:modId xmlns:p14="http://schemas.microsoft.com/office/powerpoint/2010/main" val="2939529007"/>
              </p:ext>
            </p:extLst>
          </p:nvPr>
        </p:nvGraphicFramePr>
        <p:xfrm>
          <a:off x="232316" y="1412487"/>
          <a:ext cx="11839350" cy="949960"/>
        </p:xfrm>
        <a:graphic>
          <a:graphicData uri="http://schemas.openxmlformats.org/drawingml/2006/table">
            <a:tbl>
              <a:tblPr firstRow="1" bandRow="1">
                <a:tableStyleId>{0660B408-B3CF-4A94-85FC-2B1E0A45F4A2}</a:tableStyleId>
              </a:tblPr>
              <a:tblGrid>
                <a:gridCol w="2367870">
                  <a:extLst>
                    <a:ext uri="{9D8B030D-6E8A-4147-A177-3AD203B41FA5}">
                      <a16:colId xmlns:a16="http://schemas.microsoft.com/office/drawing/2014/main" val="3050278756"/>
                    </a:ext>
                  </a:extLst>
                </a:gridCol>
                <a:gridCol w="2367870">
                  <a:extLst>
                    <a:ext uri="{9D8B030D-6E8A-4147-A177-3AD203B41FA5}">
                      <a16:colId xmlns:a16="http://schemas.microsoft.com/office/drawing/2014/main" val="3394043627"/>
                    </a:ext>
                  </a:extLst>
                </a:gridCol>
                <a:gridCol w="2367870">
                  <a:extLst>
                    <a:ext uri="{9D8B030D-6E8A-4147-A177-3AD203B41FA5}">
                      <a16:colId xmlns:a16="http://schemas.microsoft.com/office/drawing/2014/main" val="1910954670"/>
                    </a:ext>
                  </a:extLst>
                </a:gridCol>
                <a:gridCol w="2367870">
                  <a:extLst>
                    <a:ext uri="{9D8B030D-6E8A-4147-A177-3AD203B41FA5}">
                      <a16:colId xmlns:a16="http://schemas.microsoft.com/office/drawing/2014/main" val="3822184396"/>
                    </a:ext>
                  </a:extLst>
                </a:gridCol>
                <a:gridCol w="2367870">
                  <a:extLst>
                    <a:ext uri="{9D8B030D-6E8A-4147-A177-3AD203B41FA5}">
                      <a16:colId xmlns:a16="http://schemas.microsoft.com/office/drawing/2014/main" val="3605108940"/>
                    </a:ext>
                  </a:extLst>
                </a:gridCol>
              </a:tblGrid>
              <a:tr h="370840">
                <a:tc>
                  <a:txBody>
                    <a:bodyPr/>
                    <a:lstStyle/>
                    <a:p>
                      <a:pPr algn="ctr"/>
                      <a:r>
                        <a:rPr lang="en-US"/>
                        <a:t>To Do</a:t>
                      </a:r>
                    </a:p>
                  </a:txBody>
                  <a:tcPr/>
                </a:tc>
                <a:tc>
                  <a:txBody>
                    <a:bodyPr/>
                    <a:lstStyle/>
                    <a:p>
                      <a:pPr algn="ctr"/>
                      <a:r>
                        <a:rPr lang="en-US"/>
                        <a:t>In Progress</a:t>
                      </a:r>
                    </a:p>
                  </a:txBody>
                  <a:tcPr/>
                </a:tc>
                <a:tc>
                  <a:txBody>
                    <a:bodyPr/>
                    <a:lstStyle/>
                    <a:p>
                      <a:pPr algn="ctr"/>
                      <a:r>
                        <a:rPr lang="en-US"/>
                        <a:t>Code Review</a:t>
                      </a:r>
                    </a:p>
                  </a:txBody>
                  <a:tcPr/>
                </a:tc>
                <a:tc>
                  <a:txBody>
                    <a:bodyPr/>
                    <a:lstStyle/>
                    <a:p>
                      <a:pPr algn="ctr"/>
                      <a:r>
                        <a:rPr lang="en-US"/>
                        <a:t>Test</a:t>
                      </a:r>
                    </a:p>
                  </a:txBody>
                  <a:tcPr/>
                </a:tc>
                <a:tc>
                  <a:txBody>
                    <a:bodyPr/>
                    <a:lstStyle/>
                    <a:p>
                      <a:pPr algn="ctr"/>
                      <a:r>
                        <a:rPr lang="en-US">
                          <a:solidFill>
                            <a:srgbClr val="05F0DC"/>
                          </a:solidFill>
                        </a:rPr>
                        <a:t>Total Tickets</a:t>
                      </a:r>
                    </a:p>
                  </a:txBody>
                  <a:tcPr>
                    <a:solidFill>
                      <a:schemeClr val="bg2">
                        <a:lumMod val="10000"/>
                      </a:schemeClr>
                    </a:solidFill>
                  </a:tcPr>
                </a:tc>
                <a:extLst>
                  <a:ext uri="{0D108BD9-81ED-4DB2-BD59-A6C34878D82A}">
                    <a16:rowId xmlns:a16="http://schemas.microsoft.com/office/drawing/2014/main" val="507720022"/>
                  </a:ext>
                </a:extLst>
              </a:tr>
              <a:tr h="370840">
                <a:tc>
                  <a:txBody>
                    <a:bodyPr/>
                    <a:lstStyle/>
                    <a:p>
                      <a:pPr algn="ctr"/>
                      <a:r>
                        <a:rPr lang="en-US" sz="2400"/>
                        <a:t>0</a:t>
                      </a:r>
                    </a:p>
                  </a:txBody>
                  <a:tcPr anchor="ctr"/>
                </a:tc>
                <a:tc>
                  <a:txBody>
                    <a:bodyPr/>
                    <a:lstStyle/>
                    <a:p>
                      <a:pPr algn="ctr"/>
                      <a:r>
                        <a:rPr lang="en-US" sz="2400"/>
                        <a:t>6</a:t>
                      </a:r>
                    </a:p>
                  </a:txBody>
                  <a:tcPr anchor="ctr"/>
                </a:tc>
                <a:tc>
                  <a:txBody>
                    <a:bodyPr/>
                    <a:lstStyle/>
                    <a:p>
                      <a:pPr algn="ctr"/>
                      <a:r>
                        <a:rPr lang="en-US" sz="2400"/>
                        <a:t>0</a:t>
                      </a:r>
                    </a:p>
                  </a:txBody>
                  <a:tcPr anchor="ctr"/>
                </a:tc>
                <a:tc>
                  <a:txBody>
                    <a:bodyPr/>
                    <a:lstStyle/>
                    <a:p>
                      <a:pPr algn="ctr"/>
                      <a:r>
                        <a:rPr lang="en-US" sz="2400"/>
                        <a:t>62</a:t>
                      </a:r>
                    </a:p>
                  </a:txBody>
                  <a:tcPr anchor="ctr"/>
                </a:tc>
                <a:tc>
                  <a:txBody>
                    <a:bodyPr/>
                    <a:lstStyle/>
                    <a:p>
                      <a:pPr algn="ctr"/>
                      <a:r>
                        <a:rPr lang="en-US" sz="3200" b="1"/>
                        <a:t>68</a:t>
                      </a:r>
                    </a:p>
                  </a:txBody>
                  <a:tcPr anchor="ctr"/>
                </a:tc>
                <a:extLst>
                  <a:ext uri="{0D108BD9-81ED-4DB2-BD59-A6C34878D82A}">
                    <a16:rowId xmlns:a16="http://schemas.microsoft.com/office/drawing/2014/main" val="584170163"/>
                  </a:ext>
                </a:extLst>
              </a:tr>
            </a:tbl>
          </a:graphicData>
        </a:graphic>
      </p:graphicFrame>
      <p:pic>
        <p:nvPicPr>
          <p:cNvPr id="3" name="Picture 4">
            <a:extLst>
              <a:ext uri="{FF2B5EF4-FFF2-40B4-BE49-F238E27FC236}">
                <a16:creationId xmlns:a16="http://schemas.microsoft.com/office/drawing/2014/main" id="{AD147E03-6ACF-9F95-A354-A16EC9F656A0}"/>
              </a:ext>
            </a:extLst>
          </p:cNvPr>
          <p:cNvPicPr>
            <a:picLocks noChangeAspect="1"/>
          </p:cNvPicPr>
          <p:nvPr/>
        </p:nvPicPr>
        <p:blipFill>
          <a:blip r:embed="rId2"/>
          <a:stretch>
            <a:fillRect/>
          </a:stretch>
        </p:blipFill>
        <p:spPr>
          <a:xfrm>
            <a:off x="242637" y="2526050"/>
            <a:ext cx="11857121" cy="4051794"/>
          </a:xfrm>
          <a:prstGeom prst="rect">
            <a:avLst/>
          </a:prstGeom>
        </p:spPr>
      </p:pic>
    </p:spTree>
    <p:extLst>
      <p:ext uri="{BB962C8B-B14F-4D97-AF65-F5344CB8AC3E}">
        <p14:creationId xmlns:p14="http://schemas.microsoft.com/office/powerpoint/2010/main" val="245536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6085-14EB-5FB9-037D-37BEAC04028C}"/>
              </a:ext>
            </a:extLst>
          </p:cNvPr>
          <p:cNvSpPr>
            <a:spLocks noGrp="1"/>
          </p:cNvSpPr>
          <p:nvPr>
            <p:ph type="title"/>
          </p:nvPr>
        </p:nvSpPr>
        <p:spPr>
          <a:xfrm>
            <a:off x="148608" y="142100"/>
            <a:ext cx="10771632" cy="1018905"/>
          </a:xfrm>
        </p:spPr>
        <p:txBody>
          <a:bodyPr/>
          <a:lstStyle/>
          <a:p>
            <a:r>
              <a:rPr lang="en-GB">
                <a:ea typeface="+mj-lt"/>
                <a:cs typeface="+mj-lt"/>
              </a:rPr>
              <a:t>Known issues</a:t>
            </a:r>
            <a:endParaRPr lang="en-US"/>
          </a:p>
        </p:txBody>
      </p:sp>
      <p:sp>
        <p:nvSpPr>
          <p:cNvPr id="4" name="Slide Number Placeholder 3">
            <a:extLst>
              <a:ext uri="{FF2B5EF4-FFF2-40B4-BE49-F238E27FC236}">
                <a16:creationId xmlns:a16="http://schemas.microsoft.com/office/drawing/2014/main" id="{AEEE23F4-0DBE-51F9-5437-1D85F69B7854}"/>
              </a:ext>
            </a:extLst>
          </p:cNvPr>
          <p:cNvSpPr>
            <a:spLocks noGrp="1"/>
          </p:cNvSpPr>
          <p:nvPr>
            <p:ph type="sldNum" sz="quarter" idx="12"/>
          </p:nvPr>
        </p:nvSpPr>
        <p:spPr/>
        <p:txBody>
          <a:bodyPr/>
          <a:lstStyle/>
          <a:p>
            <a:pPr rtl="0"/>
            <a:fld id="{D8DA9DAA-006C-4F4B-980E-E3DF019B24E2}" type="slidenum">
              <a:rPr lang="es-ES" noProof="0" dirty="0" smtClean="0"/>
              <a:t>32</a:t>
            </a:fld>
            <a:endParaRPr lang="es-ES" noProof="0"/>
          </a:p>
        </p:txBody>
      </p:sp>
      <p:sp>
        <p:nvSpPr>
          <p:cNvPr id="7" name="Content Placeholder 7">
            <a:extLst>
              <a:ext uri="{FF2B5EF4-FFF2-40B4-BE49-F238E27FC236}">
                <a16:creationId xmlns:a16="http://schemas.microsoft.com/office/drawing/2014/main" id="{84B2F7D6-1F01-2FC4-DD63-92AE416E2D89}"/>
              </a:ext>
            </a:extLst>
          </p:cNvPr>
          <p:cNvSpPr>
            <a:spLocks noGrp="1"/>
          </p:cNvSpPr>
          <p:nvPr>
            <p:ph idx="1"/>
          </p:nvPr>
        </p:nvSpPr>
        <p:spPr>
          <a:xfrm>
            <a:off x="576072" y="1244600"/>
            <a:ext cx="10771632" cy="4932363"/>
          </a:xfrm>
        </p:spPr>
        <p:txBody>
          <a:bodyPr vert="horz" lIns="91440" tIns="45720" rIns="91440" bIns="45720" rtlCol="0" anchor="t">
            <a:normAutofit/>
          </a:bodyPr>
          <a:lstStyle/>
          <a:p>
            <a:r>
              <a:rPr lang="en-US"/>
              <a:t>Convert service</a:t>
            </a:r>
          </a:p>
          <a:p>
            <a:pPr lvl="1"/>
            <a:r>
              <a:rPr lang="en-US"/>
              <a:t>Image convert flip not working</a:t>
            </a:r>
          </a:p>
          <a:p>
            <a:pPr lvl="1"/>
            <a:r>
              <a:rPr lang="en-US"/>
              <a:t>Convert does not accept files with spaces in the names</a:t>
            </a:r>
          </a:p>
          <a:p>
            <a:pPr lvl="1"/>
            <a:r>
              <a:rPr lang="en-US"/>
              <a:t>Audio not work if there's not voice in the first seconds</a:t>
            </a:r>
          </a:p>
          <a:p>
            <a:pPr lvl="1"/>
            <a:r>
              <a:rPr lang="en-US"/>
              <a:t>OCR does not recognize some images with figures</a:t>
            </a:r>
          </a:p>
          <a:p>
            <a:r>
              <a:rPr lang="en-US"/>
              <a:t>Machine learning service</a:t>
            </a:r>
          </a:p>
          <a:p>
            <a:pPr lvl="1"/>
            <a:r>
              <a:rPr lang="en-US"/>
              <a:t>Object recognizer model Resnet </a:t>
            </a:r>
            <a:r>
              <a:rPr lang="en-US">
                <a:ea typeface="+mn-lt"/>
                <a:cs typeface="+mn-lt"/>
              </a:rPr>
              <a:t>deprecated</a:t>
            </a:r>
          </a:p>
          <a:p>
            <a:pPr lvl="1"/>
            <a:r>
              <a:rPr lang="en-US">
                <a:ea typeface="+mn-lt"/>
                <a:cs typeface="+mn-lt"/>
              </a:rPr>
              <a:t>Machine</a:t>
            </a:r>
            <a:r>
              <a:rPr lang="en-US"/>
              <a:t> learning docker </a:t>
            </a:r>
            <a:r>
              <a:rPr lang="en-US" err="1"/>
              <a:t>Jupyter</a:t>
            </a:r>
            <a:r>
              <a:rPr lang="en-US"/>
              <a:t> not used</a:t>
            </a:r>
          </a:p>
          <a:p>
            <a:pPr lvl="1"/>
            <a:r>
              <a:rPr lang="en-US"/>
              <a:t>Emotion recognizer sometimes mistake the emotions</a:t>
            </a:r>
          </a:p>
          <a:p>
            <a:r>
              <a:rPr lang="en-US"/>
              <a:t>Skynet web</a:t>
            </a:r>
          </a:p>
          <a:p>
            <a:pPr lvl="1"/>
            <a:r>
              <a:rPr lang="en-US"/>
              <a:t>Convert service in web needs double click to convert files</a:t>
            </a:r>
          </a:p>
          <a:p>
            <a:endParaRPr lang="en-US"/>
          </a:p>
        </p:txBody>
      </p:sp>
    </p:spTree>
    <p:extLst>
      <p:ext uri="{BB962C8B-B14F-4D97-AF65-F5344CB8AC3E}">
        <p14:creationId xmlns:p14="http://schemas.microsoft.com/office/powerpoint/2010/main" val="4189485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81D2E-9832-C3F4-824B-61E6E1978DF0}"/>
              </a:ext>
            </a:extLst>
          </p:cNvPr>
          <p:cNvSpPr>
            <a:spLocks noGrp="1"/>
          </p:cNvSpPr>
          <p:nvPr>
            <p:ph type="title"/>
          </p:nvPr>
        </p:nvSpPr>
        <p:spPr/>
        <p:txBody>
          <a:bodyPr/>
          <a:lstStyle/>
          <a:p>
            <a:r>
              <a:rPr lang="en-US"/>
              <a:t>Metrics</a:t>
            </a:r>
          </a:p>
        </p:txBody>
      </p:sp>
      <p:sp>
        <p:nvSpPr>
          <p:cNvPr id="4" name="Marcador de fecha 3">
            <a:extLst>
              <a:ext uri="{FF2B5EF4-FFF2-40B4-BE49-F238E27FC236}">
                <a16:creationId xmlns:a16="http://schemas.microsoft.com/office/drawing/2014/main" id="{D077D606-C69D-0CB4-EF43-A60D4BAC68F5}"/>
              </a:ext>
            </a:extLst>
          </p:cNvPr>
          <p:cNvSpPr>
            <a:spLocks noGrp="1"/>
          </p:cNvSpPr>
          <p:nvPr>
            <p:ph type="dt" sz="half" idx="10"/>
          </p:nvPr>
        </p:nvSpPr>
        <p:spPr/>
        <p:txBody>
          <a:bodyPr/>
          <a:lstStyle/>
          <a:p>
            <a:pPr rtl="0"/>
            <a:r>
              <a:rPr lang="es-ES" noProof="0"/>
              <a:t>3/9/20XX</a:t>
            </a:r>
          </a:p>
        </p:txBody>
      </p:sp>
      <p:sp>
        <p:nvSpPr>
          <p:cNvPr id="6" name="Marcador de número de diapositiva 5">
            <a:extLst>
              <a:ext uri="{FF2B5EF4-FFF2-40B4-BE49-F238E27FC236}">
                <a16:creationId xmlns:a16="http://schemas.microsoft.com/office/drawing/2014/main" id="{52FB447C-DE6E-4D95-3F0F-2664DA93999B}"/>
              </a:ext>
            </a:extLst>
          </p:cNvPr>
          <p:cNvSpPr>
            <a:spLocks noGrp="1"/>
          </p:cNvSpPr>
          <p:nvPr>
            <p:ph type="sldNum" sz="quarter" idx="12"/>
          </p:nvPr>
        </p:nvSpPr>
        <p:spPr/>
        <p:txBody>
          <a:bodyPr/>
          <a:lstStyle/>
          <a:p>
            <a:pPr rtl="0"/>
            <a:fld id="{D8DA9DAA-006C-4F4B-980E-E3DF019B24E2}" type="slidenum">
              <a:rPr lang="es-ES" noProof="0" smtClean="0"/>
              <a:pPr rtl="0"/>
              <a:t>33</a:t>
            </a:fld>
            <a:endParaRPr lang="es-ES" noProof="0"/>
          </a:p>
        </p:txBody>
      </p:sp>
      <p:sp>
        <p:nvSpPr>
          <p:cNvPr id="8" name="Content Placeholder 7">
            <a:extLst>
              <a:ext uri="{FF2B5EF4-FFF2-40B4-BE49-F238E27FC236}">
                <a16:creationId xmlns:a16="http://schemas.microsoft.com/office/drawing/2014/main" id="{6BA0E155-D3C8-FC93-50DC-82CA47B2766B}"/>
              </a:ext>
            </a:extLst>
          </p:cNvPr>
          <p:cNvSpPr>
            <a:spLocks noGrp="1"/>
          </p:cNvSpPr>
          <p:nvPr>
            <p:ph idx="1"/>
          </p:nvPr>
        </p:nvSpPr>
        <p:spPr/>
        <p:txBody>
          <a:bodyPr vert="horz" lIns="91440" tIns="45720" rIns="91440" bIns="45720" rtlCol="0" anchor="t">
            <a:normAutofit/>
          </a:bodyPr>
          <a:lstStyle/>
          <a:p>
            <a:r>
              <a:rPr lang="en-US"/>
              <a:t>Unit tests</a:t>
            </a:r>
          </a:p>
        </p:txBody>
      </p:sp>
      <p:pic>
        <p:nvPicPr>
          <p:cNvPr id="3" name="Picture 4" descr="Text&#10;&#10;Description automatically generated">
            <a:extLst>
              <a:ext uri="{FF2B5EF4-FFF2-40B4-BE49-F238E27FC236}">
                <a16:creationId xmlns:a16="http://schemas.microsoft.com/office/drawing/2014/main" id="{41DBC961-FE9A-1B0C-2AF9-66AABED145D7}"/>
              </a:ext>
            </a:extLst>
          </p:cNvPr>
          <p:cNvPicPr>
            <a:picLocks noChangeAspect="1"/>
          </p:cNvPicPr>
          <p:nvPr/>
        </p:nvPicPr>
        <p:blipFill>
          <a:blip r:embed="rId2"/>
          <a:stretch>
            <a:fillRect/>
          </a:stretch>
        </p:blipFill>
        <p:spPr>
          <a:xfrm>
            <a:off x="2590800" y="1865825"/>
            <a:ext cx="8867775" cy="4316976"/>
          </a:xfrm>
          <a:prstGeom prst="rect">
            <a:avLst/>
          </a:prstGeom>
        </p:spPr>
      </p:pic>
    </p:spTree>
    <p:extLst>
      <p:ext uri="{BB962C8B-B14F-4D97-AF65-F5344CB8AC3E}">
        <p14:creationId xmlns:p14="http://schemas.microsoft.com/office/powerpoint/2010/main" val="1191462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81D2E-9832-C3F4-824B-61E6E1978DF0}"/>
              </a:ext>
            </a:extLst>
          </p:cNvPr>
          <p:cNvSpPr>
            <a:spLocks noGrp="1"/>
          </p:cNvSpPr>
          <p:nvPr>
            <p:ph type="title"/>
          </p:nvPr>
        </p:nvSpPr>
        <p:spPr/>
        <p:txBody>
          <a:bodyPr/>
          <a:lstStyle/>
          <a:p>
            <a:r>
              <a:rPr lang="en-US"/>
              <a:t>Metrics</a:t>
            </a:r>
          </a:p>
        </p:txBody>
      </p:sp>
      <p:sp>
        <p:nvSpPr>
          <p:cNvPr id="4" name="Marcador de fecha 3">
            <a:extLst>
              <a:ext uri="{FF2B5EF4-FFF2-40B4-BE49-F238E27FC236}">
                <a16:creationId xmlns:a16="http://schemas.microsoft.com/office/drawing/2014/main" id="{D077D606-C69D-0CB4-EF43-A60D4BAC68F5}"/>
              </a:ext>
            </a:extLst>
          </p:cNvPr>
          <p:cNvSpPr>
            <a:spLocks noGrp="1"/>
          </p:cNvSpPr>
          <p:nvPr>
            <p:ph type="dt" sz="half" idx="10"/>
          </p:nvPr>
        </p:nvSpPr>
        <p:spPr/>
        <p:txBody>
          <a:bodyPr/>
          <a:lstStyle/>
          <a:p>
            <a:pPr rtl="0"/>
            <a:r>
              <a:rPr lang="es-ES" noProof="0"/>
              <a:t>3/9/20XX</a:t>
            </a:r>
          </a:p>
        </p:txBody>
      </p:sp>
      <p:sp>
        <p:nvSpPr>
          <p:cNvPr id="6" name="Marcador de número de diapositiva 5">
            <a:extLst>
              <a:ext uri="{FF2B5EF4-FFF2-40B4-BE49-F238E27FC236}">
                <a16:creationId xmlns:a16="http://schemas.microsoft.com/office/drawing/2014/main" id="{52FB447C-DE6E-4D95-3F0F-2664DA93999B}"/>
              </a:ext>
            </a:extLst>
          </p:cNvPr>
          <p:cNvSpPr>
            <a:spLocks noGrp="1"/>
          </p:cNvSpPr>
          <p:nvPr>
            <p:ph type="sldNum" sz="quarter" idx="12"/>
          </p:nvPr>
        </p:nvSpPr>
        <p:spPr/>
        <p:txBody>
          <a:bodyPr/>
          <a:lstStyle/>
          <a:p>
            <a:pPr rtl="0"/>
            <a:fld id="{D8DA9DAA-006C-4F4B-980E-E3DF019B24E2}" type="slidenum">
              <a:rPr lang="es-ES" noProof="0" smtClean="0"/>
              <a:pPr rtl="0"/>
              <a:t>34</a:t>
            </a:fld>
            <a:endParaRPr lang="es-ES" noProof="0"/>
          </a:p>
        </p:txBody>
      </p:sp>
      <p:sp>
        <p:nvSpPr>
          <p:cNvPr id="8" name="Content Placeholder 7">
            <a:extLst>
              <a:ext uri="{FF2B5EF4-FFF2-40B4-BE49-F238E27FC236}">
                <a16:creationId xmlns:a16="http://schemas.microsoft.com/office/drawing/2014/main" id="{6BA0E155-D3C8-FC93-50DC-82CA47B2766B}"/>
              </a:ext>
            </a:extLst>
          </p:cNvPr>
          <p:cNvSpPr>
            <a:spLocks noGrp="1"/>
          </p:cNvSpPr>
          <p:nvPr>
            <p:ph idx="1"/>
          </p:nvPr>
        </p:nvSpPr>
        <p:spPr/>
        <p:txBody>
          <a:bodyPr vert="horz" lIns="91440" tIns="45720" rIns="91440" bIns="45720" rtlCol="0" anchor="t">
            <a:normAutofit/>
          </a:bodyPr>
          <a:lstStyle/>
          <a:p>
            <a:r>
              <a:rPr lang="en-US"/>
              <a:t>Unit tests</a:t>
            </a:r>
          </a:p>
        </p:txBody>
      </p:sp>
      <p:pic>
        <p:nvPicPr>
          <p:cNvPr id="5" name="Picture 6" descr="Text&#10;&#10;Description automatically generated">
            <a:extLst>
              <a:ext uri="{FF2B5EF4-FFF2-40B4-BE49-F238E27FC236}">
                <a16:creationId xmlns:a16="http://schemas.microsoft.com/office/drawing/2014/main" id="{C7BEA409-9F67-EC77-53F2-A37B5B6D4DC3}"/>
              </a:ext>
            </a:extLst>
          </p:cNvPr>
          <p:cNvPicPr>
            <a:picLocks noChangeAspect="1"/>
          </p:cNvPicPr>
          <p:nvPr/>
        </p:nvPicPr>
        <p:blipFill>
          <a:blip r:embed="rId2"/>
          <a:stretch>
            <a:fillRect/>
          </a:stretch>
        </p:blipFill>
        <p:spPr>
          <a:xfrm>
            <a:off x="2647950" y="1443260"/>
            <a:ext cx="7000875" cy="5190680"/>
          </a:xfrm>
          <a:prstGeom prst="rect">
            <a:avLst/>
          </a:prstGeom>
        </p:spPr>
      </p:pic>
    </p:spTree>
    <p:extLst>
      <p:ext uri="{BB962C8B-B14F-4D97-AF65-F5344CB8AC3E}">
        <p14:creationId xmlns:p14="http://schemas.microsoft.com/office/powerpoint/2010/main" val="2294146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6085-14EB-5FB9-037D-37BEAC04028C}"/>
              </a:ext>
            </a:extLst>
          </p:cNvPr>
          <p:cNvSpPr>
            <a:spLocks noGrp="1"/>
          </p:cNvSpPr>
          <p:nvPr>
            <p:ph type="title"/>
          </p:nvPr>
        </p:nvSpPr>
        <p:spPr>
          <a:xfrm>
            <a:off x="281958" y="342125"/>
            <a:ext cx="10771632" cy="1018905"/>
          </a:xfrm>
        </p:spPr>
        <p:txBody>
          <a:bodyPr/>
          <a:lstStyle/>
          <a:p>
            <a:r>
              <a:rPr lang="en-GB">
                <a:ea typeface="+mj-lt"/>
                <a:cs typeface="+mj-lt"/>
              </a:rPr>
              <a:t>Coverage</a:t>
            </a:r>
            <a:endParaRPr lang="en-US"/>
          </a:p>
        </p:txBody>
      </p:sp>
      <p:sp>
        <p:nvSpPr>
          <p:cNvPr id="4" name="Slide Number Placeholder 3">
            <a:extLst>
              <a:ext uri="{FF2B5EF4-FFF2-40B4-BE49-F238E27FC236}">
                <a16:creationId xmlns:a16="http://schemas.microsoft.com/office/drawing/2014/main" id="{AEEE23F4-0DBE-51F9-5437-1D85F69B7854}"/>
              </a:ext>
            </a:extLst>
          </p:cNvPr>
          <p:cNvSpPr>
            <a:spLocks noGrp="1"/>
          </p:cNvSpPr>
          <p:nvPr>
            <p:ph type="sldNum" sz="quarter" idx="12"/>
          </p:nvPr>
        </p:nvSpPr>
        <p:spPr/>
        <p:txBody>
          <a:bodyPr/>
          <a:lstStyle/>
          <a:p>
            <a:pPr rtl="0"/>
            <a:fld id="{D8DA9DAA-006C-4F4B-980E-E3DF019B24E2}" type="slidenum">
              <a:rPr lang="es-ES" noProof="0" dirty="0" smtClean="0"/>
              <a:t>35</a:t>
            </a:fld>
            <a:endParaRPr lang="es-ES" noProof="0"/>
          </a:p>
        </p:txBody>
      </p:sp>
      <p:sp>
        <p:nvSpPr>
          <p:cNvPr id="10" name="Content Placeholder 7">
            <a:extLst>
              <a:ext uri="{FF2B5EF4-FFF2-40B4-BE49-F238E27FC236}">
                <a16:creationId xmlns:a16="http://schemas.microsoft.com/office/drawing/2014/main" id="{DD950D2F-AA85-C995-9CA0-1F2F5225D767}"/>
              </a:ext>
            </a:extLst>
          </p:cNvPr>
          <p:cNvSpPr>
            <a:spLocks noGrp="1"/>
          </p:cNvSpPr>
          <p:nvPr>
            <p:ph idx="1"/>
          </p:nvPr>
        </p:nvSpPr>
        <p:spPr>
          <a:xfrm>
            <a:off x="576072" y="1825625"/>
            <a:ext cx="10390632" cy="4379913"/>
          </a:xfrm>
        </p:spPr>
        <p:txBody>
          <a:bodyPr vert="horz" lIns="91440" tIns="45720" rIns="91440" bIns="45720" rtlCol="0" anchor="t">
            <a:normAutofit/>
          </a:bodyPr>
          <a:lstStyle/>
          <a:p>
            <a:pPr>
              <a:buNone/>
            </a:pPr>
            <a:r>
              <a:rPr lang="en-US" sz="3200">
                <a:ea typeface="+mn-lt"/>
                <a:cs typeface="+mn-lt"/>
              </a:rPr>
              <a:t>• </a:t>
            </a:r>
            <a:r>
              <a:rPr lang="en-US" sz="3200" b="1">
                <a:ea typeface="+mn-lt"/>
                <a:cs typeface="+mn-lt"/>
              </a:rPr>
              <a:t>Function coverage: how many of the functions defined have been called.</a:t>
            </a:r>
            <a:br>
              <a:rPr lang="en-US" sz="3200" b="1">
                <a:ea typeface="+mn-lt"/>
                <a:cs typeface="+mn-lt"/>
              </a:rPr>
            </a:br>
            <a:endParaRPr lang="en-US" sz="3200"/>
          </a:p>
          <a:p>
            <a:pPr>
              <a:buNone/>
            </a:pPr>
            <a:r>
              <a:rPr lang="en-US" sz="3200">
                <a:ea typeface="+mn-lt"/>
                <a:cs typeface="+mn-lt"/>
              </a:rPr>
              <a:t>• </a:t>
            </a:r>
            <a:r>
              <a:rPr lang="en-US" sz="3200" b="1">
                <a:ea typeface="+mn-lt"/>
                <a:cs typeface="+mn-lt"/>
              </a:rPr>
              <a:t>Statement coverage: how many of the statements in the program have been executed.</a:t>
            </a:r>
            <a:endParaRPr lang="en-US" sz="3200"/>
          </a:p>
          <a:p>
            <a:pPr>
              <a:buNone/>
            </a:pPr>
            <a:endParaRPr lang="en-US" b="1"/>
          </a:p>
          <a:p>
            <a:pPr marL="0" indent="0">
              <a:buNone/>
            </a:pPr>
            <a:endParaRPr lang="en-US"/>
          </a:p>
        </p:txBody>
      </p:sp>
    </p:spTree>
    <p:extLst>
      <p:ext uri="{BB962C8B-B14F-4D97-AF65-F5344CB8AC3E}">
        <p14:creationId xmlns:p14="http://schemas.microsoft.com/office/powerpoint/2010/main" val="1990500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6085-14EB-5FB9-037D-37BEAC04028C}"/>
              </a:ext>
            </a:extLst>
          </p:cNvPr>
          <p:cNvSpPr>
            <a:spLocks noGrp="1"/>
          </p:cNvSpPr>
          <p:nvPr>
            <p:ph type="title"/>
          </p:nvPr>
        </p:nvSpPr>
        <p:spPr>
          <a:xfrm>
            <a:off x="148608" y="142100"/>
            <a:ext cx="10771632" cy="1018905"/>
          </a:xfrm>
        </p:spPr>
        <p:txBody>
          <a:bodyPr/>
          <a:lstStyle/>
          <a:p>
            <a:r>
              <a:rPr lang="en-GB">
                <a:ea typeface="+mj-lt"/>
                <a:cs typeface="+mj-lt"/>
              </a:rPr>
              <a:t>Coverage</a:t>
            </a:r>
            <a:endParaRPr lang="en-US"/>
          </a:p>
        </p:txBody>
      </p:sp>
      <p:sp>
        <p:nvSpPr>
          <p:cNvPr id="4" name="Slide Number Placeholder 3">
            <a:extLst>
              <a:ext uri="{FF2B5EF4-FFF2-40B4-BE49-F238E27FC236}">
                <a16:creationId xmlns:a16="http://schemas.microsoft.com/office/drawing/2014/main" id="{AEEE23F4-0DBE-51F9-5437-1D85F69B7854}"/>
              </a:ext>
            </a:extLst>
          </p:cNvPr>
          <p:cNvSpPr>
            <a:spLocks noGrp="1"/>
          </p:cNvSpPr>
          <p:nvPr>
            <p:ph type="sldNum" sz="quarter" idx="12"/>
          </p:nvPr>
        </p:nvSpPr>
        <p:spPr/>
        <p:txBody>
          <a:bodyPr/>
          <a:lstStyle/>
          <a:p>
            <a:pPr rtl="0"/>
            <a:fld id="{D8DA9DAA-006C-4F4B-980E-E3DF019B24E2}" type="slidenum">
              <a:rPr lang="es-ES" noProof="0" dirty="0" smtClean="0"/>
              <a:t>36</a:t>
            </a:fld>
            <a:endParaRPr lang="es-ES" noProof="0"/>
          </a:p>
        </p:txBody>
      </p:sp>
      <p:pic>
        <p:nvPicPr>
          <p:cNvPr id="5" name="Picture 6" descr="Table&#10;&#10;Description automatically generated">
            <a:extLst>
              <a:ext uri="{FF2B5EF4-FFF2-40B4-BE49-F238E27FC236}">
                <a16:creationId xmlns:a16="http://schemas.microsoft.com/office/drawing/2014/main" id="{7FC85F50-CF63-18BC-76EE-20A08BFAFA10}"/>
              </a:ext>
            </a:extLst>
          </p:cNvPr>
          <p:cNvPicPr>
            <a:picLocks noChangeAspect="1"/>
          </p:cNvPicPr>
          <p:nvPr/>
        </p:nvPicPr>
        <p:blipFill>
          <a:blip r:embed="rId2"/>
          <a:stretch>
            <a:fillRect/>
          </a:stretch>
        </p:blipFill>
        <p:spPr>
          <a:xfrm>
            <a:off x="200025" y="2397547"/>
            <a:ext cx="5819775" cy="2977306"/>
          </a:xfrm>
          <a:prstGeom prst="rect">
            <a:avLst/>
          </a:prstGeom>
        </p:spPr>
      </p:pic>
      <p:sp>
        <p:nvSpPr>
          <p:cNvPr id="10" name="Content Placeholder 7">
            <a:extLst>
              <a:ext uri="{FF2B5EF4-FFF2-40B4-BE49-F238E27FC236}">
                <a16:creationId xmlns:a16="http://schemas.microsoft.com/office/drawing/2014/main" id="{DD950D2F-AA85-C995-9CA0-1F2F5225D767}"/>
              </a:ext>
            </a:extLst>
          </p:cNvPr>
          <p:cNvSpPr>
            <a:spLocks noGrp="1"/>
          </p:cNvSpPr>
          <p:nvPr>
            <p:ph idx="1"/>
          </p:nvPr>
        </p:nvSpPr>
        <p:spPr>
          <a:xfrm>
            <a:off x="576072" y="1825625"/>
            <a:ext cx="4885182" cy="703263"/>
          </a:xfrm>
        </p:spPr>
        <p:txBody>
          <a:bodyPr vert="horz" lIns="91440" tIns="45720" rIns="91440" bIns="45720" rtlCol="0" anchor="t">
            <a:normAutofit/>
          </a:bodyPr>
          <a:lstStyle/>
          <a:p>
            <a:pPr marL="0" indent="0">
              <a:buNone/>
            </a:pPr>
            <a:r>
              <a:rPr lang="en-US"/>
              <a:t>Machine learning service</a:t>
            </a:r>
          </a:p>
        </p:txBody>
      </p:sp>
      <p:sp>
        <p:nvSpPr>
          <p:cNvPr id="12" name="Content Placeholder 7">
            <a:extLst>
              <a:ext uri="{FF2B5EF4-FFF2-40B4-BE49-F238E27FC236}">
                <a16:creationId xmlns:a16="http://schemas.microsoft.com/office/drawing/2014/main" id="{D7994048-418A-3097-105B-126CC61E034C}"/>
              </a:ext>
            </a:extLst>
          </p:cNvPr>
          <p:cNvSpPr txBox="1">
            <a:spLocks/>
          </p:cNvSpPr>
          <p:nvPr/>
        </p:nvSpPr>
        <p:spPr>
          <a:xfrm>
            <a:off x="6424422" y="1825625"/>
            <a:ext cx="4885182" cy="7032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Convert service</a:t>
            </a:r>
          </a:p>
        </p:txBody>
      </p:sp>
      <p:pic>
        <p:nvPicPr>
          <p:cNvPr id="16" name="Picture 4" descr="Table&#10;&#10;Description automatically generated">
            <a:extLst>
              <a:ext uri="{FF2B5EF4-FFF2-40B4-BE49-F238E27FC236}">
                <a16:creationId xmlns:a16="http://schemas.microsoft.com/office/drawing/2014/main" id="{67655447-F5DC-3F21-C13D-22636685FCC6}"/>
              </a:ext>
            </a:extLst>
          </p:cNvPr>
          <p:cNvPicPr>
            <a:picLocks noChangeAspect="1"/>
          </p:cNvPicPr>
          <p:nvPr/>
        </p:nvPicPr>
        <p:blipFill>
          <a:blip r:embed="rId3"/>
          <a:stretch>
            <a:fillRect/>
          </a:stretch>
        </p:blipFill>
        <p:spPr>
          <a:xfrm>
            <a:off x="6162675" y="2378091"/>
            <a:ext cx="5867400" cy="3025742"/>
          </a:xfrm>
          <a:prstGeom prst="rect">
            <a:avLst/>
          </a:prstGeom>
        </p:spPr>
      </p:pic>
    </p:spTree>
    <p:extLst>
      <p:ext uri="{BB962C8B-B14F-4D97-AF65-F5344CB8AC3E}">
        <p14:creationId xmlns:p14="http://schemas.microsoft.com/office/powerpoint/2010/main" val="899404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fecha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s-ES"/>
              <a:t>3/9/20XX</a:t>
            </a:r>
          </a:p>
        </p:txBody>
      </p:sp>
      <p:sp>
        <p:nvSpPr>
          <p:cNvPr id="24" name="Marcador de número de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s-ES" smtClean="0"/>
              <a:pPr rtl="0"/>
              <a:t>37</a:t>
            </a:fld>
            <a:endParaRPr lang="es-ES"/>
          </a:p>
        </p:txBody>
      </p:sp>
      <p:sp>
        <p:nvSpPr>
          <p:cNvPr id="23" name="Marcador de pie de página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891926"/>
            <a:ext cx="2788920" cy="365125"/>
          </a:xfrm>
        </p:spPr>
        <p:txBody>
          <a:bodyPr rtlCol="0"/>
          <a:lstStyle/>
          <a:p>
            <a:pPr rtl="0"/>
            <a:r>
              <a:rPr lang="es-ES"/>
              <a:t>Título de la presentación</a:t>
            </a:r>
          </a:p>
        </p:txBody>
      </p:sp>
      <p:pic>
        <p:nvPicPr>
          <p:cNvPr id="9" name="Marcador de posición de imagen 8" descr="montañas en el atardece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a:xfrm>
            <a:off x="1777111" y="746166"/>
            <a:ext cx="1952279" cy="1952279"/>
          </a:xfrm>
        </p:spPr>
      </p:pic>
      <p:pic>
        <p:nvPicPr>
          <p:cNvPr id="11" name="Marcador de posición de imagen 10" descr="montañas en el atardece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a:xfrm>
            <a:off x="954478" y="4343248"/>
            <a:ext cx="2290065" cy="2273502"/>
          </a:xfrm>
        </p:spPr>
      </p:pic>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a:xfrm>
            <a:off x="4228253" y="585216"/>
            <a:ext cx="5276088" cy="2276856"/>
          </a:xfrm>
        </p:spPr>
        <p:txBody>
          <a:bodyPr rtlCol="0">
            <a:normAutofit/>
          </a:bodyPr>
          <a:lstStyle/>
          <a:p>
            <a:r>
              <a:rPr lang="es-ES" sz="9600"/>
              <a:t>DEMO</a:t>
            </a:r>
          </a:p>
        </p:txBody>
      </p:sp>
      <p:pic>
        <p:nvPicPr>
          <p:cNvPr id="13" name="Marcador de posición de imagen 12" descr="montañas bajo un cielo nocturno justo antes del amanece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4368805" y="4394779"/>
            <a:ext cx="3119293" cy="2462810"/>
          </a:xfrm>
        </p:spPr>
      </p:pic>
    </p:spTree>
    <p:extLst>
      <p:ext uri="{BB962C8B-B14F-4D97-AF65-F5344CB8AC3E}">
        <p14:creationId xmlns:p14="http://schemas.microsoft.com/office/powerpoint/2010/main" val="92731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fecha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s-ES"/>
              <a:t>3/9/20XX</a:t>
            </a:r>
          </a:p>
        </p:txBody>
      </p:sp>
      <p:sp>
        <p:nvSpPr>
          <p:cNvPr id="24" name="Marcador de número de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s-ES" smtClean="0"/>
              <a:pPr rtl="0"/>
              <a:t>38</a:t>
            </a:fld>
            <a:endParaRPr lang="es-ES"/>
          </a:p>
        </p:txBody>
      </p:sp>
      <p:sp>
        <p:nvSpPr>
          <p:cNvPr id="23" name="Marcador de pie de página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891926"/>
            <a:ext cx="2788920" cy="365125"/>
          </a:xfrm>
        </p:spPr>
        <p:txBody>
          <a:bodyPr rtlCol="0"/>
          <a:lstStyle/>
          <a:p>
            <a:pPr rtl="0"/>
            <a:r>
              <a:rPr lang="es-ES"/>
              <a:t>Título de la presentación</a:t>
            </a:r>
          </a:p>
        </p:txBody>
      </p:sp>
      <p:pic>
        <p:nvPicPr>
          <p:cNvPr id="9" name="Marcador de posición de imagen 8" descr="montañas en el atardece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Marcador de posición de imagen 10" descr="montañas en el atardece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r>
              <a:rPr lang="es-ES" err="1"/>
              <a:t>Any</a:t>
            </a:r>
            <a:r>
              <a:rPr lang="es-ES"/>
              <a:t> </a:t>
            </a:r>
            <a:r>
              <a:rPr lang="es-ES" err="1"/>
              <a:t>question</a:t>
            </a:r>
            <a:r>
              <a:rPr lang="es-ES"/>
              <a:t>?</a:t>
            </a:r>
          </a:p>
        </p:txBody>
      </p:sp>
      <p:pic>
        <p:nvPicPr>
          <p:cNvPr id="15" name="Marcador de posición de imagen 14" descr="montañas bajo el cielo justo antes del anochece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Marcador de posición de imagen 12" descr="montañas bajo un cielo nocturno justo antes del amanece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
        <p:nvSpPr>
          <p:cNvPr id="3" name="Marcador de texto 2">
            <a:extLst>
              <a:ext uri="{FF2B5EF4-FFF2-40B4-BE49-F238E27FC236}">
                <a16:creationId xmlns:a16="http://schemas.microsoft.com/office/drawing/2014/main" id="{927E281C-1DBC-E9F9-8CE2-A592584E5C81}"/>
              </a:ext>
            </a:extLst>
          </p:cNvPr>
          <p:cNvSpPr>
            <a:spLocks noGrp="1"/>
          </p:cNvSpPr>
          <p:nvPr>
            <p:ph type="body" sz="quarter" idx="13"/>
          </p:nvPr>
        </p:nvSpPr>
        <p:spPr/>
        <p:txBody>
          <a:bodyPr vert="horz" lIns="91440" tIns="45720" rIns="91440" bIns="45720" rtlCol="0" anchor="t">
            <a:normAutofit/>
          </a:bodyPr>
          <a:lstStyle/>
          <a:p>
            <a:r>
              <a:rPr lang="es-ES" err="1"/>
              <a:t>We</a:t>
            </a:r>
            <a:r>
              <a:rPr lang="es-ES"/>
              <a:t> </a:t>
            </a:r>
            <a:r>
              <a:rPr lang="es-ES" err="1"/>
              <a:t>will</a:t>
            </a:r>
            <a:r>
              <a:rPr lang="es-ES"/>
              <a:t> be </a:t>
            </a:r>
            <a:r>
              <a:rPr lang="es-ES" err="1"/>
              <a:t>happy</a:t>
            </a:r>
            <a:r>
              <a:rPr lang="es-ES"/>
              <a:t> </a:t>
            </a:r>
            <a:r>
              <a:rPr lang="es-ES" err="1"/>
              <a:t>to</a:t>
            </a:r>
            <a:r>
              <a:rPr lang="es-ES"/>
              <a:t> </a:t>
            </a:r>
            <a:r>
              <a:rPr lang="es-ES" err="1"/>
              <a:t>answer</a:t>
            </a:r>
            <a:r>
              <a:rPr lang="es-ES"/>
              <a:t> </a:t>
            </a:r>
            <a:r>
              <a:rPr lang="es-ES" err="1"/>
              <a:t>them</a:t>
            </a:r>
            <a:r>
              <a:rPr lang="es-ES"/>
              <a:t> </a:t>
            </a:r>
            <a:r>
              <a:rPr lang="es-ES" err="1"/>
              <a:t>now</a:t>
            </a:r>
            <a:r>
              <a:rPr lang="es-ES"/>
              <a:t>.</a:t>
            </a:r>
          </a:p>
        </p:txBody>
      </p:sp>
    </p:spTree>
    <p:extLst>
      <p:ext uri="{BB962C8B-B14F-4D97-AF65-F5344CB8AC3E}">
        <p14:creationId xmlns:p14="http://schemas.microsoft.com/office/powerpoint/2010/main" val="183905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2E02-328E-BD3F-CF61-BD76F432E1D4}"/>
              </a:ext>
            </a:extLst>
          </p:cNvPr>
          <p:cNvSpPr>
            <a:spLocks noGrp="1"/>
          </p:cNvSpPr>
          <p:nvPr>
            <p:ph type="sldNum" sz="quarter" idx="12"/>
          </p:nvPr>
        </p:nvSpPr>
        <p:spPr/>
        <p:txBody>
          <a:bodyPr/>
          <a:lstStyle/>
          <a:p>
            <a:pPr rtl="0"/>
            <a:fld id="{D8DA9DAA-006C-4F4B-980E-E3DF019B24E2}" type="slidenum">
              <a:rPr lang="es-ES" noProof="0" smtClean="0"/>
              <a:t>39</a:t>
            </a:fld>
            <a:endParaRPr lang="es-ES" noProof="0"/>
          </a:p>
        </p:txBody>
      </p:sp>
      <p:pic>
        <p:nvPicPr>
          <p:cNvPr id="5" name="Imagen 5">
            <a:extLst>
              <a:ext uri="{FF2B5EF4-FFF2-40B4-BE49-F238E27FC236}">
                <a16:creationId xmlns:a16="http://schemas.microsoft.com/office/drawing/2014/main" id="{814BE75F-47BB-925C-0DB1-2989A3702E27}"/>
              </a:ext>
            </a:extLst>
          </p:cNvPr>
          <p:cNvPicPr>
            <a:picLocks noChangeAspect="1"/>
          </p:cNvPicPr>
          <p:nvPr/>
        </p:nvPicPr>
        <p:blipFill>
          <a:blip r:embed="rId2"/>
          <a:stretch>
            <a:fillRect/>
          </a:stretch>
        </p:blipFill>
        <p:spPr>
          <a:xfrm>
            <a:off x="1004637" y="461042"/>
            <a:ext cx="10493541" cy="5895811"/>
          </a:xfrm>
          <a:prstGeom prst="rect">
            <a:avLst/>
          </a:prstGeom>
        </p:spPr>
      </p:pic>
    </p:spTree>
    <p:extLst>
      <p:ext uri="{BB962C8B-B14F-4D97-AF65-F5344CB8AC3E}">
        <p14:creationId xmlns:p14="http://schemas.microsoft.com/office/powerpoint/2010/main" val="268061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234102" y="48251"/>
            <a:ext cx="6272784" cy="2843784"/>
          </a:xfrm>
        </p:spPr>
        <p:txBody>
          <a:bodyPr rtlCol="0"/>
          <a:lstStyle/>
          <a:p>
            <a:pPr rtl="0"/>
            <a:r>
              <a:rPr lang="en-US" spc="400"/>
              <a:t>Booking service</a:t>
            </a:r>
            <a:endParaRPr lang="en-US"/>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2588152" y="3275974"/>
            <a:ext cx="6382560" cy="1621802"/>
          </a:xfrm>
        </p:spPr>
        <p:txBody>
          <a:bodyPr vert="horz" lIns="91440" tIns="45720" rIns="91440" bIns="45720" rtlCol="0" anchor="t">
            <a:normAutofit/>
          </a:bodyPr>
          <a:lstStyle/>
          <a:p>
            <a:pPr algn="l"/>
            <a:r>
              <a:rPr lang="en-US"/>
              <a:t>Booking is a service for save resource data, person data and booking details. </a:t>
            </a:r>
          </a:p>
          <a:p>
            <a:pPr algn="l"/>
            <a:r>
              <a:rPr lang="en-US">
                <a:ea typeface="+mn-lt"/>
                <a:cs typeface="+mn-lt"/>
              </a:rPr>
              <a:t>The user can insert data that is then saved in the mongo database.</a:t>
            </a:r>
          </a:p>
        </p:txBody>
      </p:sp>
    </p:spTree>
    <p:extLst>
      <p:ext uri="{BB962C8B-B14F-4D97-AF65-F5344CB8AC3E}">
        <p14:creationId xmlns:p14="http://schemas.microsoft.com/office/powerpoint/2010/main" val="11476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B0881FA9-F3B0-4912-B0E1-352094195C30}"/>
              </a:ext>
            </a:extLst>
          </p:cNvPr>
          <p:cNvSpPr>
            <a:spLocks noGrp="1"/>
          </p:cNvSpPr>
          <p:nvPr>
            <p:ph type="subTitle" idx="1"/>
          </p:nvPr>
        </p:nvSpPr>
        <p:spPr>
          <a:xfrm>
            <a:off x="1380239" y="2269590"/>
            <a:ext cx="5317067" cy="2481579"/>
          </a:xfrm>
        </p:spPr>
        <p:txBody>
          <a:bodyPr vert="horz" lIns="91440" tIns="45720" rIns="91440" bIns="45720" rtlCol="0" anchor="t">
            <a:noAutofit/>
          </a:bodyPr>
          <a:lstStyle/>
          <a:p>
            <a:pPr rtl="0"/>
            <a:r>
              <a:rPr lang="en-US" sz="2400"/>
              <a:t>This service has 17 endpoints for the CRUD.</a:t>
            </a:r>
          </a:p>
          <a:p>
            <a:r>
              <a:rPr lang="en-US" sz="2400"/>
              <a:t>These endpoints are to create, update, delete, search and get all the information of the mongo data base.</a:t>
            </a:r>
            <a:endParaRPr lang="en-US"/>
          </a:p>
          <a:p>
            <a:pPr rtl="0"/>
            <a:endParaRPr lang="en-US" sz="2400"/>
          </a:p>
          <a:p>
            <a:pPr rtl="0"/>
            <a:endParaRPr lang="en-US"/>
          </a:p>
        </p:txBody>
      </p:sp>
      <p:sp>
        <p:nvSpPr>
          <p:cNvPr id="9" name="Marcador de fecha 8">
            <a:extLst>
              <a:ext uri="{FF2B5EF4-FFF2-40B4-BE49-F238E27FC236}">
                <a16:creationId xmlns:a16="http://schemas.microsoft.com/office/drawing/2014/main" id="{D45C472E-4078-40A0-83A2-652E8356EDCB}"/>
              </a:ext>
            </a:extLst>
          </p:cNvPr>
          <p:cNvSpPr>
            <a:spLocks noGrp="1"/>
          </p:cNvSpPr>
          <p:nvPr>
            <p:ph type="dt" sz="half" idx="4294967295"/>
          </p:nvPr>
        </p:nvSpPr>
        <p:spPr>
          <a:xfrm>
            <a:off x="0" y="6356350"/>
            <a:ext cx="2743200" cy="365125"/>
          </a:xfrm>
        </p:spPr>
        <p:txBody>
          <a:bodyPr rtlCol="0"/>
          <a:lstStyle/>
          <a:p>
            <a:pPr rtl="0"/>
            <a:r>
              <a:rPr lang="es-ES"/>
              <a:t>3/9/20XX</a:t>
            </a:r>
          </a:p>
        </p:txBody>
      </p:sp>
      <p:sp>
        <p:nvSpPr>
          <p:cNvPr id="10" name="Marcador de pie de página 9">
            <a:extLst>
              <a:ext uri="{FF2B5EF4-FFF2-40B4-BE49-F238E27FC236}">
                <a16:creationId xmlns:a16="http://schemas.microsoft.com/office/drawing/2014/main" id="{A8C7C3A0-5E78-49C8-B8D4-F3DF62B2BC93}"/>
              </a:ext>
            </a:extLst>
          </p:cNvPr>
          <p:cNvSpPr>
            <a:spLocks noGrp="1"/>
          </p:cNvSpPr>
          <p:nvPr>
            <p:ph type="ftr" sz="quarter" idx="4294967295"/>
          </p:nvPr>
        </p:nvSpPr>
        <p:spPr>
          <a:xfrm>
            <a:off x="488830" y="783057"/>
            <a:ext cx="4833938" cy="1076325"/>
          </a:xfrm>
        </p:spPr>
        <p:txBody>
          <a:bodyPr rtlCol="0"/>
          <a:lstStyle/>
          <a:p>
            <a:r>
              <a:rPr lang="en-US" sz="2400">
                <a:solidFill>
                  <a:schemeClr val="bg1"/>
                </a:solidFill>
              </a:rPr>
              <a:t>Functionality of Booking service</a:t>
            </a:r>
            <a:endParaRPr lang="es-ES" sz="2400">
              <a:solidFill>
                <a:schemeClr val="bg1"/>
              </a:solidFill>
            </a:endParaRPr>
          </a:p>
        </p:txBody>
      </p:sp>
      <p:sp>
        <p:nvSpPr>
          <p:cNvPr id="11" name="Marcador de número de diapositiva 10">
            <a:extLst>
              <a:ext uri="{FF2B5EF4-FFF2-40B4-BE49-F238E27FC236}">
                <a16:creationId xmlns:a16="http://schemas.microsoft.com/office/drawing/2014/main" id="{56AE2454-CE9A-4A6B-AB5A-349E0D967654}"/>
              </a:ext>
            </a:extLst>
          </p:cNvPr>
          <p:cNvSpPr>
            <a:spLocks noGrp="1"/>
          </p:cNvSpPr>
          <p:nvPr>
            <p:ph type="sldNum" sz="quarter" idx="4294967295"/>
          </p:nvPr>
        </p:nvSpPr>
        <p:spPr>
          <a:xfrm>
            <a:off x="9448800" y="6356350"/>
            <a:ext cx="2743200" cy="365125"/>
          </a:xfrm>
        </p:spPr>
        <p:txBody>
          <a:bodyPr rtlCol="0"/>
          <a:lstStyle/>
          <a:p>
            <a:pPr rtl="0"/>
            <a:fld id="{D8DA9DAA-006C-4F4B-980E-E3DF019B24E2}" type="slidenum">
              <a:rPr lang="es-ES" smtClean="0"/>
              <a:pPr rtl="0"/>
              <a:t>5</a:t>
            </a:fld>
            <a:endParaRPr lang="es-ES"/>
          </a:p>
        </p:txBody>
      </p:sp>
      <p:pic>
        <p:nvPicPr>
          <p:cNvPr id="6" name="Imagen 6" descr="Logotipo&#10;&#10;Descripción generada automáticamente">
            <a:extLst>
              <a:ext uri="{FF2B5EF4-FFF2-40B4-BE49-F238E27FC236}">
                <a16:creationId xmlns:a16="http://schemas.microsoft.com/office/drawing/2014/main" id="{19D14FF2-69D8-0D70-F13C-7B68FB008031}"/>
              </a:ext>
            </a:extLst>
          </p:cNvPr>
          <p:cNvPicPr>
            <a:picLocks noChangeAspect="1"/>
          </p:cNvPicPr>
          <p:nvPr/>
        </p:nvPicPr>
        <p:blipFill>
          <a:blip r:embed="rId3"/>
          <a:stretch>
            <a:fillRect/>
          </a:stretch>
        </p:blipFill>
        <p:spPr>
          <a:xfrm>
            <a:off x="9447212" y="4178300"/>
            <a:ext cx="1933575" cy="2362200"/>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1CF6-2B4E-26EC-35E0-F75845B3D89B}"/>
              </a:ext>
            </a:extLst>
          </p:cNvPr>
          <p:cNvSpPr>
            <a:spLocks noGrp="1"/>
          </p:cNvSpPr>
          <p:nvPr>
            <p:ph type="title"/>
          </p:nvPr>
        </p:nvSpPr>
        <p:spPr>
          <a:xfrm>
            <a:off x="576072" y="365125"/>
            <a:ext cx="3951732" cy="1268413"/>
          </a:xfrm>
        </p:spPr>
        <p:txBody>
          <a:bodyPr>
            <a:normAutofit fontScale="90000"/>
          </a:bodyPr>
          <a:lstStyle/>
          <a:p>
            <a:r>
              <a:rPr lang="en-GB">
                <a:ea typeface="+mj-lt"/>
                <a:cs typeface="+mj-lt"/>
              </a:rPr>
              <a:t>Class diagram</a:t>
            </a:r>
            <a:endParaRPr lang="en-US"/>
          </a:p>
        </p:txBody>
      </p:sp>
      <p:pic>
        <p:nvPicPr>
          <p:cNvPr id="5" name="Imagen 5" descr="Diagrama&#10;&#10;Descripción generada automáticamente">
            <a:extLst>
              <a:ext uri="{FF2B5EF4-FFF2-40B4-BE49-F238E27FC236}">
                <a16:creationId xmlns:a16="http://schemas.microsoft.com/office/drawing/2014/main" id="{0ABA2476-D66E-D590-9C48-E1DCFDB142CC}"/>
              </a:ext>
            </a:extLst>
          </p:cNvPr>
          <p:cNvPicPr>
            <a:picLocks noGrp="1" noChangeAspect="1"/>
          </p:cNvPicPr>
          <p:nvPr>
            <p:ph idx="1"/>
          </p:nvPr>
        </p:nvPicPr>
        <p:blipFill>
          <a:blip r:embed="rId2"/>
          <a:stretch>
            <a:fillRect/>
          </a:stretch>
        </p:blipFill>
        <p:spPr>
          <a:xfrm>
            <a:off x="3795748" y="360136"/>
            <a:ext cx="7727199" cy="6465888"/>
          </a:xfrm>
        </p:spPr>
      </p:pic>
      <p:sp>
        <p:nvSpPr>
          <p:cNvPr id="4" name="Slide Number Placeholder 3">
            <a:extLst>
              <a:ext uri="{FF2B5EF4-FFF2-40B4-BE49-F238E27FC236}">
                <a16:creationId xmlns:a16="http://schemas.microsoft.com/office/drawing/2014/main" id="{80060426-AE6C-425B-E606-1A6210C4BCAF}"/>
              </a:ext>
            </a:extLst>
          </p:cNvPr>
          <p:cNvSpPr>
            <a:spLocks noGrp="1"/>
          </p:cNvSpPr>
          <p:nvPr>
            <p:ph type="sldNum" sz="quarter" idx="12"/>
          </p:nvPr>
        </p:nvSpPr>
        <p:spPr/>
        <p:txBody>
          <a:bodyPr/>
          <a:lstStyle/>
          <a:p>
            <a:pPr rtl="0"/>
            <a:fld id="{D8DA9DAA-006C-4F4B-980E-E3DF019B24E2}" type="slidenum">
              <a:rPr lang="es-ES" noProof="0" dirty="0" smtClean="0"/>
              <a:t>6</a:t>
            </a:fld>
            <a:endParaRPr lang="es-ES" noProof="0"/>
          </a:p>
        </p:txBody>
      </p:sp>
    </p:spTree>
    <p:extLst>
      <p:ext uri="{BB962C8B-B14F-4D97-AF65-F5344CB8AC3E}">
        <p14:creationId xmlns:p14="http://schemas.microsoft.com/office/powerpoint/2010/main" val="315852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2118566" y="470072"/>
            <a:ext cx="6272784" cy="2843784"/>
          </a:xfrm>
        </p:spPr>
        <p:txBody>
          <a:bodyPr rtlCol="0"/>
          <a:lstStyle/>
          <a:p>
            <a:pPr rtl="0"/>
            <a:r>
              <a:rPr lang="en-US" spc="400" err="1"/>
              <a:t>REPORTing</a:t>
            </a:r>
            <a:r>
              <a:rPr lang="en-US" spc="400"/>
              <a:t> service</a:t>
            </a:r>
            <a:endParaRPr lang="en-US"/>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3298142" y="4096334"/>
            <a:ext cx="5093208" cy="1197864"/>
          </a:xfrm>
        </p:spPr>
        <p:txBody>
          <a:bodyPr vert="horz" lIns="91440" tIns="45720" rIns="91440" bIns="45720" rtlCol="0" anchor="t">
            <a:normAutofit fontScale="85000" lnSpcReduction="10000"/>
          </a:bodyPr>
          <a:lstStyle/>
          <a:p>
            <a:pPr algn="l"/>
            <a:r>
              <a:rPr lang="en-US">
                <a:ea typeface="+mn-lt"/>
                <a:cs typeface="+mn-lt"/>
              </a:rPr>
              <a:t>Reporting service allow all users to interact with the data that is most important to them and the enterprise, conceive the true standing of their business and overall, it helps to make market decisions.</a:t>
            </a:r>
          </a:p>
        </p:txBody>
      </p:sp>
    </p:spTree>
    <p:extLst>
      <p:ext uri="{BB962C8B-B14F-4D97-AF65-F5344CB8AC3E}">
        <p14:creationId xmlns:p14="http://schemas.microsoft.com/office/powerpoint/2010/main" val="346260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4DEF6F-1B16-8E80-9448-1A1422A8D2C8}"/>
              </a:ext>
            </a:extLst>
          </p:cNvPr>
          <p:cNvSpPr>
            <a:spLocks noGrp="1"/>
          </p:cNvSpPr>
          <p:nvPr>
            <p:ph type="title"/>
          </p:nvPr>
        </p:nvSpPr>
        <p:spPr/>
        <p:txBody>
          <a:bodyPr>
            <a:noAutofit/>
          </a:bodyPr>
          <a:lstStyle/>
          <a:p>
            <a:r>
              <a:rPr lang="en-GB" sz="4000">
                <a:ea typeface="+mj-lt"/>
                <a:cs typeface="+mj-lt"/>
              </a:rPr>
              <a:t>Class diagram</a:t>
            </a:r>
            <a:endParaRPr lang="en-US" sz="4000"/>
          </a:p>
        </p:txBody>
      </p:sp>
      <p:sp>
        <p:nvSpPr>
          <p:cNvPr id="4" name="Marcador de contenido 3">
            <a:extLst>
              <a:ext uri="{FF2B5EF4-FFF2-40B4-BE49-F238E27FC236}">
                <a16:creationId xmlns:a16="http://schemas.microsoft.com/office/drawing/2014/main" id="{B0881FA9-F3B0-4912-B0E1-352094195C30}"/>
              </a:ext>
            </a:extLst>
          </p:cNvPr>
          <p:cNvSpPr>
            <a:spLocks noGrp="1"/>
          </p:cNvSpPr>
          <p:nvPr>
            <p:ph idx="1"/>
          </p:nvPr>
        </p:nvSpPr>
        <p:spPr/>
        <p:txBody>
          <a:bodyPr vert="horz" lIns="91440" tIns="45720" rIns="91440" bIns="45720" rtlCol="0" anchor="t">
            <a:normAutofit/>
          </a:bodyPr>
          <a:lstStyle/>
          <a:p>
            <a:endParaRPr lang="en-US"/>
          </a:p>
          <a:p>
            <a:pPr rtl="0"/>
            <a:endParaRPr lang="en-US"/>
          </a:p>
        </p:txBody>
      </p:sp>
      <p:sp>
        <p:nvSpPr>
          <p:cNvPr id="9" name="Marcador de fech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s-ES"/>
              <a:t>3/9/20XX</a:t>
            </a:r>
          </a:p>
        </p:txBody>
      </p:sp>
      <p:sp>
        <p:nvSpPr>
          <p:cNvPr id="10" name="Marcador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r>
              <a:rPr lang="es-ES"/>
              <a:t>REPORTING SERVICE</a:t>
            </a:r>
          </a:p>
        </p:txBody>
      </p:sp>
      <p:sp>
        <p:nvSpPr>
          <p:cNvPr id="11" name="Marcador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s-ES" smtClean="0"/>
              <a:pPr rtl="0"/>
              <a:t>8</a:t>
            </a:fld>
            <a:endParaRPr lang="es-ES"/>
          </a:p>
        </p:txBody>
      </p:sp>
      <p:pic>
        <p:nvPicPr>
          <p:cNvPr id="15" name="Imagen 15">
            <a:extLst>
              <a:ext uri="{FF2B5EF4-FFF2-40B4-BE49-F238E27FC236}">
                <a16:creationId xmlns:a16="http://schemas.microsoft.com/office/drawing/2014/main" id="{A60BAB2B-60FD-1AEC-FE11-40B5C33B73C1}"/>
              </a:ext>
            </a:extLst>
          </p:cNvPr>
          <p:cNvPicPr>
            <a:picLocks noChangeAspect="1"/>
          </p:cNvPicPr>
          <p:nvPr/>
        </p:nvPicPr>
        <p:blipFill>
          <a:blip r:embed="rId3"/>
          <a:stretch>
            <a:fillRect/>
          </a:stretch>
        </p:blipFill>
        <p:spPr>
          <a:xfrm>
            <a:off x="4994475" y="2068073"/>
            <a:ext cx="7089017" cy="2758044"/>
          </a:xfrm>
          <a:prstGeom prst="rect">
            <a:avLst/>
          </a:prstGeom>
        </p:spPr>
      </p:pic>
      <p:pic>
        <p:nvPicPr>
          <p:cNvPr id="5" name="Imagen 5" descr="Gráfico, Gráfico de cajas y bigotes&#10;&#10;Descripción generada automáticamente">
            <a:extLst>
              <a:ext uri="{FF2B5EF4-FFF2-40B4-BE49-F238E27FC236}">
                <a16:creationId xmlns:a16="http://schemas.microsoft.com/office/drawing/2014/main" id="{E7DC2CDE-469E-A920-D9D7-7881FDE41E9D}"/>
              </a:ext>
            </a:extLst>
          </p:cNvPr>
          <p:cNvPicPr>
            <a:picLocks noChangeAspect="1"/>
          </p:cNvPicPr>
          <p:nvPr/>
        </p:nvPicPr>
        <p:blipFill>
          <a:blip r:embed="rId4"/>
          <a:stretch>
            <a:fillRect/>
          </a:stretch>
        </p:blipFill>
        <p:spPr>
          <a:xfrm>
            <a:off x="33868" y="2070022"/>
            <a:ext cx="4961466" cy="2870355"/>
          </a:xfrm>
          <a:prstGeom prst="rect">
            <a:avLst/>
          </a:prstGeom>
        </p:spPr>
      </p:pic>
      <p:pic>
        <p:nvPicPr>
          <p:cNvPr id="8" name="Imagen 11" descr="Interfaz de usuario gráfica, Texto&#10;&#10;Descripción generada automáticamente">
            <a:extLst>
              <a:ext uri="{FF2B5EF4-FFF2-40B4-BE49-F238E27FC236}">
                <a16:creationId xmlns:a16="http://schemas.microsoft.com/office/drawing/2014/main" id="{A00C6C6B-9AD4-F191-F836-E07C5C446D4E}"/>
              </a:ext>
            </a:extLst>
          </p:cNvPr>
          <p:cNvPicPr>
            <a:picLocks noChangeAspect="1"/>
          </p:cNvPicPr>
          <p:nvPr/>
        </p:nvPicPr>
        <p:blipFill>
          <a:blip r:embed="rId5"/>
          <a:stretch>
            <a:fillRect/>
          </a:stretch>
        </p:blipFill>
        <p:spPr>
          <a:xfrm>
            <a:off x="10164762" y="3582458"/>
            <a:ext cx="1920875" cy="1911350"/>
          </a:xfrm>
          <a:prstGeom prst="rect">
            <a:avLst/>
          </a:prstGeom>
        </p:spPr>
      </p:pic>
      <p:pic>
        <p:nvPicPr>
          <p:cNvPr id="6" name="Imagen 6" descr="Gráfico, Gráfico de barras&#10;&#10;Descripción generada automáticamente">
            <a:extLst>
              <a:ext uri="{FF2B5EF4-FFF2-40B4-BE49-F238E27FC236}">
                <a16:creationId xmlns:a16="http://schemas.microsoft.com/office/drawing/2014/main" id="{B5A384F6-8435-A6DF-42BF-F83C22A32816}"/>
              </a:ext>
            </a:extLst>
          </p:cNvPr>
          <p:cNvPicPr>
            <a:picLocks noChangeAspect="1"/>
          </p:cNvPicPr>
          <p:nvPr/>
        </p:nvPicPr>
        <p:blipFill>
          <a:blip r:embed="rId6"/>
          <a:stretch>
            <a:fillRect/>
          </a:stretch>
        </p:blipFill>
        <p:spPr>
          <a:xfrm>
            <a:off x="5405862" y="1018943"/>
            <a:ext cx="6417365" cy="5433760"/>
          </a:xfrm>
          <a:prstGeom prst="rect">
            <a:avLst/>
          </a:prstGeom>
        </p:spPr>
      </p:pic>
    </p:spTree>
    <p:extLst>
      <p:ext uri="{BB962C8B-B14F-4D97-AF65-F5344CB8AC3E}">
        <p14:creationId xmlns:p14="http://schemas.microsoft.com/office/powerpoint/2010/main" val="293818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a:xfrm>
            <a:off x="1311137" y="253202"/>
            <a:ext cx="8933241" cy="2276856"/>
          </a:xfrm>
        </p:spPr>
        <p:txBody>
          <a:bodyPr rtlCol="0">
            <a:normAutofit/>
          </a:bodyPr>
          <a:lstStyle/>
          <a:p>
            <a:pPr algn="l"/>
            <a:r>
              <a:rPr lang="es-ES"/>
              <a:t>MACHINE LEARNING SERVICE</a:t>
            </a:r>
            <a:endParaRPr lang="en-US"/>
          </a:p>
        </p:txBody>
      </p:sp>
      <p:sp>
        <p:nvSpPr>
          <p:cNvPr id="4" name="Marcador de texto 3">
            <a:extLst>
              <a:ext uri="{FF2B5EF4-FFF2-40B4-BE49-F238E27FC236}">
                <a16:creationId xmlns:a16="http://schemas.microsoft.com/office/drawing/2014/main" id="{65DE74E9-AA78-46C1-845A-0B72FA8AF35E}"/>
              </a:ext>
            </a:extLst>
          </p:cNvPr>
          <p:cNvSpPr>
            <a:spLocks noGrp="1"/>
          </p:cNvSpPr>
          <p:nvPr>
            <p:ph type="body" sz="quarter" idx="13"/>
          </p:nvPr>
        </p:nvSpPr>
        <p:spPr>
          <a:xfrm>
            <a:off x="1696889" y="3065224"/>
            <a:ext cx="8796254" cy="2015926"/>
          </a:xfrm>
        </p:spPr>
        <p:txBody>
          <a:bodyPr vert="horz" lIns="91440" tIns="45720" rIns="91440" bIns="45720" rtlCol="0" anchor="t">
            <a:normAutofit/>
          </a:bodyPr>
          <a:lstStyle/>
          <a:p>
            <a:pPr algn="ctr"/>
            <a:r>
              <a:rPr lang="en-US" sz="2400"/>
              <a:t>Machine learning service use trained machine learning models to search and recognize objects and persons in different images or videos</a:t>
            </a:r>
          </a:p>
        </p:txBody>
      </p:sp>
      <p:sp>
        <p:nvSpPr>
          <p:cNvPr id="7" name="Marcador de fecha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s-ES"/>
              <a:t>3/9/20XX</a:t>
            </a:r>
          </a:p>
        </p:txBody>
      </p:sp>
    </p:spTree>
    <p:extLst>
      <p:ext uri="{BB962C8B-B14F-4D97-AF65-F5344CB8AC3E}">
        <p14:creationId xmlns:p14="http://schemas.microsoft.com/office/powerpoint/2010/main" val="2028058765"/>
      </p:ext>
    </p:extLst>
  </p:cSld>
  <p:clrMapOvr>
    <a:masterClrMapping/>
  </p:clrMapOvr>
</p:sld>
</file>

<file path=ppt/theme/theme1.xml><?xml version="1.0" encoding="utf-8"?>
<a:theme xmlns:a="http://schemas.openxmlformats.org/drawingml/2006/main" name="UniversoDeGradiente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3_TF89338750_Win32" id="{E25F22B5-53A1-440F-9B37-5B4A6AFBF982}" vid="{90864C51-0CF7-4B4C-9DB6-59D60EBAC1C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293429EA094F4997F899E8E8F7373C" ma:contentTypeVersion="11" ma:contentTypeDescription="Create a new document." ma:contentTypeScope="" ma:versionID="90dde4302338817db54fa5c0e9cabe96">
  <xsd:schema xmlns:xsd="http://www.w3.org/2001/XMLSchema" xmlns:xs="http://www.w3.org/2001/XMLSchema" xmlns:p="http://schemas.microsoft.com/office/2006/metadata/properties" xmlns:ns2="38da728c-e126-4e0f-8485-db0b3d684d86" xmlns:ns3="dfa882ad-2cf7-433c-ac40-efc7bac59e51" targetNamespace="http://schemas.microsoft.com/office/2006/metadata/properties" ma:root="true" ma:fieldsID="d4d2ccf443e83ee650e8b19dd7c04cc2" ns2:_="" ns3:_="">
    <xsd:import namespace="38da728c-e126-4e0f-8485-db0b3d684d86"/>
    <xsd:import namespace="dfa882ad-2cf7-433c-ac40-efc7bac59e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a728c-e126-4e0f-8485-db0b3d684d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0b2939d-a920-4f78-ab9d-005254d3ebe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a882ad-2cf7-433c-ac40-efc7bac59e51"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3d5c876-22d7-42f0-835b-9f62ab8311c6}" ma:internalName="TaxCatchAll" ma:showField="CatchAllData" ma:web="dfa882ad-2cf7-433c-ac40-efc7bac59e5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8da728c-e126-4e0f-8485-db0b3d684d86" xsi:nil="true"/>
    <lcf76f155ced4ddcb4097134ff3c332f xmlns="38da728c-e126-4e0f-8485-db0b3d684d86">
      <Terms xmlns="http://schemas.microsoft.com/office/infopath/2007/PartnerControls"/>
    </lcf76f155ced4ddcb4097134ff3c332f>
    <TaxCatchAll xmlns="dfa882ad-2cf7-433c-ac40-efc7bac59e5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EDE477-E0EB-48F2-945B-38E035C0604B}">
  <ds:schemaRefs>
    <ds:schemaRef ds:uri="38da728c-e126-4e0f-8485-db0b3d684d86"/>
    <ds:schemaRef ds:uri="dfa882ad-2cf7-433c-ac40-efc7bac59e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919F73-B6C2-4A43-95E2-833EC48925FE}">
  <ds:schemaRefs>
    <ds:schemaRef ds:uri="38da728c-e126-4e0f-8485-db0b3d684d86"/>
    <ds:schemaRef ds:uri="71af3243-3dd4-4a8d-8c0d-dd76da1f02a5"/>
    <ds:schemaRef ds:uri="dfa882ad-2cf7-433c-ac40-efc7bac59e51"/>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{B3279258-3433-48D3-8B37-92A95F1AA875}tf89338750_win32</Template>
  <Application>Microsoft Office PowerPoint</Application>
  <PresentationFormat>Widescreen</PresentationFormat>
  <Slides>39</Slides>
  <Notes>13</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UniversoDeGradientes</vt:lpstr>
      <vt:lpstr>Demo of  the Skynet project</vt:lpstr>
      <vt:lpstr>Tools </vt:lpstr>
      <vt:lpstr>Microservices</vt:lpstr>
      <vt:lpstr>Booking service</vt:lpstr>
      <vt:lpstr>PowerPoint Presentation</vt:lpstr>
      <vt:lpstr>Class diagram</vt:lpstr>
      <vt:lpstr>REPORTing service</vt:lpstr>
      <vt:lpstr>Class diagram</vt:lpstr>
      <vt:lpstr>MACHINE LEARNING SERVICE</vt:lpstr>
      <vt:lpstr>Class diagram</vt:lpstr>
      <vt:lpstr>CONVERT SERVICE</vt:lpstr>
      <vt:lpstr>PowerPoint Presentation</vt:lpstr>
      <vt:lpstr>PowerPoint Presentation</vt:lpstr>
      <vt:lpstr>Apollo SERVER</vt:lpstr>
      <vt:lpstr>PowerPoint Presentation</vt:lpstr>
      <vt:lpstr>SOLID</vt:lpstr>
      <vt:lpstr>SOLID</vt:lpstr>
      <vt:lpstr>SOLID</vt:lpstr>
      <vt:lpstr>The services are running in docker</vt:lpstr>
      <vt:lpstr>Skynet Docker Flow</vt:lpstr>
      <vt:lpstr>Container details</vt:lpstr>
      <vt:lpstr>SWAGGER</vt:lpstr>
      <vt:lpstr>SWAGGER</vt:lpstr>
      <vt:lpstr>PyQT</vt:lpstr>
      <vt:lpstr>PyQT</vt:lpstr>
      <vt:lpstr>Login in web UI</vt:lpstr>
      <vt:lpstr>React </vt:lpstr>
      <vt:lpstr>React</vt:lpstr>
      <vt:lpstr>Antd -react</vt:lpstr>
      <vt:lpstr>GRAPHQL - APOLLO CLIENT</vt:lpstr>
      <vt:lpstr>Backlog  tasks</vt:lpstr>
      <vt:lpstr>Known issues</vt:lpstr>
      <vt:lpstr>Metrics</vt:lpstr>
      <vt:lpstr>Metrics</vt:lpstr>
      <vt:lpstr>Coverage</vt:lpstr>
      <vt:lpstr>Coverage</vt:lpstr>
      <vt:lpstr>DEMO</vt:lpstr>
      <vt:lpstr>Any 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Booking service</dc:title>
  <dc:creator>Amilcar Barriento</dc:creator>
  <cp:revision>2</cp:revision>
  <dcterms:created xsi:type="dcterms:W3CDTF">2022-05-04T14:10:40Z</dcterms:created>
  <dcterms:modified xsi:type="dcterms:W3CDTF">2022-06-15T02:29:05Z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0x0101000B293429EA094F4997F899E8E8F7373C</vt:lpwstr>
  </property>
  <property fmtid="{D5CDD505-2E9C-101B-9397-08002B2CF9AE}" pid="3" name="MediaServiceImageTags">
    <vt:lpwstr/>
  </property>
</Properties>
</file>